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3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2.xml" ContentType="application/vnd.openxmlformats-officedocument.presentationml.slideLayout+xml"/>
  <Override PartName="/ppt/diagrams/colors2.xml" ContentType="application/vnd.openxmlformats-officedocument.drawingml.diagramColors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diagrams/drawing2.xml" ContentType="application/vnd.ms-office.drawingml.diagramDrawing+xml"/>
  <Override PartName="/ppt/notesMasters/notesMaster1.xml" ContentType="application/vnd.openxmlformats-officedocument.presentationml.notesMaster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2.xml" ContentType="application/vnd.openxmlformats-officedocument.drawingml.diagramLayout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08" r:id="rId3"/>
  </p:sldMasterIdLst>
  <p:notesMasterIdLst>
    <p:notesMasterId r:id="rId13"/>
  </p:notesMasterIdLst>
  <p:sldIdLst>
    <p:sldId id="256" r:id="rId4"/>
    <p:sldId id="257" r:id="rId5"/>
    <p:sldId id="261" r:id="rId6"/>
    <p:sldId id="258" r:id="rId7"/>
    <p:sldId id="259" r:id="rId8"/>
    <p:sldId id="260" r:id="rId9"/>
    <p:sldId id="262" r:id="rId10"/>
    <p:sldId id="263" r:id="rId11"/>
    <p:sldId id="264" r:id="rId12"/>
  </p:sldIdLst>
  <p:sldSz cx="9144000" cy="6858000" type="screen4x3"/>
  <p:notesSz cx="6858000" cy="9144000"/>
  <p:defaultTextStyle>
    <a:defPPr>
      <a:defRPr lang="be-B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5722F7C-21E1-4ED7-953F-7205FD19A65B}">
          <p14:sldIdLst>
            <p14:sldId id="256"/>
            <p14:sldId id="257"/>
            <p14:sldId id="261"/>
            <p14:sldId id="258"/>
            <p14:sldId id="259"/>
            <p14:sldId id="260"/>
            <p14:sldId id="262"/>
            <p14:sldId id="263"/>
            <p14:sldId id="26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8000"/>
    <a:srgbClr val="800000"/>
    <a:srgbClr val="000000"/>
    <a:srgbClr val="003300"/>
    <a:srgbClr val="39AED3"/>
    <a:srgbClr val="D0CAE8"/>
    <a:srgbClr val="674FF7"/>
    <a:srgbClr val="1884B4"/>
    <a:srgbClr val="BBF0F7"/>
    <a:srgbClr val="3AB3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12" autoAdjust="0"/>
  </p:normalViewPr>
  <p:slideViewPr>
    <p:cSldViewPr>
      <p:cViewPr varScale="1">
        <p:scale>
          <a:sx n="92" d="100"/>
          <a:sy n="92" d="100"/>
        </p:scale>
        <p:origin x="-45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customXml" Target="../customXml/item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customXml" Target="../customXml/item2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18DB50-F17D-4C51-83DE-603DE7519D3C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be-BY"/>
        </a:p>
      </dgm:t>
    </dgm:pt>
    <dgm:pt modelId="{867BCEFE-50A6-49D6-B88B-E511711805FF}">
      <dgm:prSet phldrT="[Текст]" custT="1"/>
      <dgm:spPr>
        <a:solidFill>
          <a:srgbClr val="1884B4"/>
        </a:solidFill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r>
            <a:rPr lang="ru-RU" sz="2400" b="1" dirty="0" smtClean="0"/>
            <a:t>Не признавались владельцами в римском праве</a:t>
          </a:r>
          <a:endParaRPr lang="be-BY" sz="2400" b="1" dirty="0"/>
        </a:p>
      </dgm:t>
    </dgm:pt>
    <dgm:pt modelId="{1244B316-AFA8-4A4A-A082-15C10642D1D4}" type="parTrans" cxnId="{80599622-6799-413F-B56E-408532A14B39}">
      <dgm:prSet/>
      <dgm:spPr/>
      <dgm:t>
        <a:bodyPr/>
        <a:lstStyle/>
        <a:p>
          <a:endParaRPr lang="be-BY"/>
        </a:p>
      </dgm:t>
    </dgm:pt>
    <dgm:pt modelId="{C7ECF271-EAA4-4BFC-8813-E03C7BB46679}" type="sibTrans" cxnId="{80599622-6799-413F-B56E-408532A14B39}">
      <dgm:prSet/>
      <dgm:spPr/>
      <dgm:t>
        <a:bodyPr/>
        <a:lstStyle/>
        <a:p>
          <a:endParaRPr lang="be-BY"/>
        </a:p>
      </dgm:t>
    </dgm:pt>
    <dgm:pt modelId="{F9B33B70-0468-4C3D-9033-0FE61F3E9990}">
      <dgm:prSet phldrT="[Текст]"/>
      <dgm:spPr>
        <a:gradFill flip="none" rotWithShape="0">
          <a:gsLst>
            <a:gs pos="0">
              <a:srgbClr val="0070C0">
                <a:shade val="30000"/>
                <a:satMod val="115000"/>
              </a:srgbClr>
            </a:gs>
            <a:gs pos="50000">
              <a:srgbClr val="0070C0">
                <a:shade val="67500"/>
                <a:satMod val="115000"/>
              </a:srgbClr>
            </a:gs>
            <a:gs pos="100000">
              <a:srgbClr val="0070C0">
                <a:shade val="100000"/>
                <a:satMod val="115000"/>
              </a:srgbClr>
            </a:gs>
          </a:gsLst>
          <a:path path="circle">
            <a:fillToRect l="50000" t="50000" r="50000" b="50000"/>
          </a:path>
          <a:tileRect/>
        </a:gradFill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r>
            <a:rPr lang="ru-RU" dirty="0" smtClean="0"/>
            <a:t>дети</a:t>
          </a:r>
          <a:endParaRPr lang="be-BY" dirty="0"/>
        </a:p>
      </dgm:t>
    </dgm:pt>
    <dgm:pt modelId="{7E359E49-8AC1-44C6-A34A-2779C3EF4C3A}" type="parTrans" cxnId="{80EF3333-A5EB-48F7-A357-833B7D15BA91}">
      <dgm:prSet/>
      <dgm:spPr/>
      <dgm:t>
        <a:bodyPr/>
        <a:lstStyle/>
        <a:p>
          <a:endParaRPr lang="be-BY"/>
        </a:p>
      </dgm:t>
    </dgm:pt>
    <dgm:pt modelId="{758841F0-914B-4367-99FC-95FB4AFCD5D1}" type="sibTrans" cxnId="{80EF3333-A5EB-48F7-A357-833B7D15BA91}">
      <dgm:prSet/>
      <dgm:spPr/>
      <dgm:t>
        <a:bodyPr/>
        <a:lstStyle/>
        <a:p>
          <a:endParaRPr lang="be-BY"/>
        </a:p>
      </dgm:t>
    </dgm:pt>
    <dgm:pt modelId="{884BF346-D606-4410-B156-C1118449D73C}">
      <dgm:prSet phldrT="[Текст]"/>
      <dgm:spPr>
        <a:gradFill flip="none" rotWithShape="0">
          <a:gsLst>
            <a:gs pos="0">
              <a:srgbClr val="0070C0">
                <a:shade val="30000"/>
                <a:satMod val="115000"/>
              </a:srgbClr>
            </a:gs>
            <a:gs pos="50000">
              <a:srgbClr val="0070C0">
                <a:shade val="67500"/>
                <a:satMod val="115000"/>
              </a:srgbClr>
            </a:gs>
            <a:gs pos="100000">
              <a:srgbClr val="0070C0">
                <a:shade val="100000"/>
                <a:satMod val="115000"/>
              </a:srgbClr>
            </a:gs>
          </a:gsLst>
          <a:path path="circle">
            <a:fillToRect l="50000" t="50000" r="50000" b="50000"/>
          </a:path>
          <a:tileRect/>
        </a:gradFill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r>
            <a:rPr lang="ru-RU" dirty="0" smtClean="0"/>
            <a:t>рабы</a:t>
          </a:r>
          <a:endParaRPr lang="be-BY" dirty="0"/>
        </a:p>
      </dgm:t>
    </dgm:pt>
    <dgm:pt modelId="{E1F2635A-3294-4406-AA85-062DE3C83B26}" type="parTrans" cxnId="{66170505-7CEA-4F9E-94E6-AD320D939771}">
      <dgm:prSet/>
      <dgm:spPr/>
      <dgm:t>
        <a:bodyPr/>
        <a:lstStyle/>
        <a:p>
          <a:endParaRPr lang="be-BY"/>
        </a:p>
      </dgm:t>
    </dgm:pt>
    <dgm:pt modelId="{3F6D5614-43D6-4323-9BFD-032C24A489F0}" type="sibTrans" cxnId="{66170505-7CEA-4F9E-94E6-AD320D939771}">
      <dgm:prSet/>
      <dgm:spPr/>
      <dgm:t>
        <a:bodyPr/>
        <a:lstStyle/>
        <a:p>
          <a:endParaRPr lang="be-BY"/>
        </a:p>
      </dgm:t>
    </dgm:pt>
    <dgm:pt modelId="{3812FE88-5E0E-4888-9B3E-74142A937DE2}">
      <dgm:prSet phldrT="[Текст]"/>
      <dgm:spPr>
        <a:solidFill>
          <a:srgbClr val="1884B4"/>
        </a:solidFill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r>
            <a:rPr lang="ru-RU" dirty="0" smtClean="0"/>
            <a:t>Владельцы могли быть</a:t>
          </a:r>
          <a:endParaRPr lang="be-BY" dirty="0"/>
        </a:p>
      </dgm:t>
    </dgm:pt>
    <dgm:pt modelId="{B1A7A6DE-588F-41FD-8AF5-34076A43C126}" type="parTrans" cxnId="{B204DD04-B953-4A3C-B394-CBFC7EE0ED53}">
      <dgm:prSet/>
      <dgm:spPr/>
      <dgm:t>
        <a:bodyPr/>
        <a:lstStyle/>
        <a:p>
          <a:endParaRPr lang="be-BY"/>
        </a:p>
      </dgm:t>
    </dgm:pt>
    <dgm:pt modelId="{6F6086A5-1C86-4236-A881-229B32A45C73}" type="sibTrans" cxnId="{B204DD04-B953-4A3C-B394-CBFC7EE0ED53}">
      <dgm:prSet/>
      <dgm:spPr/>
      <dgm:t>
        <a:bodyPr/>
        <a:lstStyle/>
        <a:p>
          <a:endParaRPr lang="be-BY"/>
        </a:p>
      </dgm:t>
    </dgm:pt>
    <dgm:pt modelId="{0C913763-6F69-4ADA-8B77-28FE5FBB134A}">
      <dgm:prSet phldrT="[Текст]"/>
      <dgm:spPr>
        <a:gradFill flip="none" rotWithShape="0">
          <a:gsLst>
            <a:gs pos="0">
              <a:srgbClr val="0070C0">
                <a:shade val="30000"/>
                <a:satMod val="115000"/>
              </a:srgbClr>
            </a:gs>
            <a:gs pos="50000">
              <a:srgbClr val="0070C0">
                <a:shade val="67500"/>
                <a:satMod val="115000"/>
              </a:srgbClr>
            </a:gs>
            <a:gs pos="100000">
              <a:srgbClr val="0070C0">
                <a:shade val="100000"/>
                <a:satMod val="115000"/>
              </a:srgbClr>
            </a:gs>
          </a:gsLst>
          <a:path path="circle">
            <a:fillToRect l="50000" t="50000" r="50000" b="50000"/>
          </a:path>
          <a:tileRect/>
        </a:gradFill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r>
            <a:rPr lang="ru-RU" dirty="0" smtClean="0"/>
            <a:t>законными (обычно собственники вещи)</a:t>
          </a:r>
          <a:endParaRPr lang="be-BY" dirty="0"/>
        </a:p>
      </dgm:t>
    </dgm:pt>
    <dgm:pt modelId="{0E5D4746-9036-4FC0-8DCF-669D06EEBFDC}" type="parTrans" cxnId="{7C1C71DC-C81D-4357-8326-DBD70547DA89}">
      <dgm:prSet/>
      <dgm:spPr/>
      <dgm:t>
        <a:bodyPr/>
        <a:lstStyle/>
        <a:p>
          <a:endParaRPr lang="be-BY"/>
        </a:p>
      </dgm:t>
    </dgm:pt>
    <dgm:pt modelId="{290343B1-EBC0-4AD2-B385-13AFAA6E2DE9}" type="sibTrans" cxnId="{7C1C71DC-C81D-4357-8326-DBD70547DA89}">
      <dgm:prSet/>
      <dgm:spPr/>
      <dgm:t>
        <a:bodyPr/>
        <a:lstStyle/>
        <a:p>
          <a:endParaRPr lang="be-BY"/>
        </a:p>
      </dgm:t>
    </dgm:pt>
    <dgm:pt modelId="{3195E512-CD07-4EB7-94EC-43E51B01A023}">
      <dgm:prSet phldrT="[Текст]"/>
      <dgm:spPr>
        <a:gradFill flip="none" rotWithShape="0">
          <a:gsLst>
            <a:gs pos="0">
              <a:srgbClr val="0070C0">
                <a:shade val="30000"/>
                <a:satMod val="115000"/>
              </a:srgbClr>
            </a:gs>
            <a:gs pos="50000">
              <a:srgbClr val="0070C0">
                <a:shade val="67500"/>
                <a:satMod val="115000"/>
              </a:srgbClr>
            </a:gs>
            <a:gs pos="100000">
              <a:srgbClr val="0070C0">
                <a:shade val="100000"/>
                <a:satMod val="115000"/>
              </a:srgbClr>
            </a:gs>
          </a:gsLst>
          <a:path path="circle">
            <a:fillToRect l="50000" t="50000" r="50000" b="50000"/>
          </a:path>
          <a:tileRect/>
        </a:gradFill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r>
            <a:rPr lang="ru-RU" dirty="0" smtClean="0"/>
            <a:t>незаконными (не имели права собственности)</a:t>
          </a:r>
          <a:endParaRPr lang="be-BY" dirty="0"/>
        </a:p>
      </dgm:t>
    </dgm:pt>
    <dgm:pt modelId="{61EE5C71-99FD-4EC1-B83F-9024153D45BB}" type="parTrans" cxnId="{0338F278-3E0B-4470-8193-590C931FE579}">
      <dgm:prSet/>
      <dgm:spPr/>
      <dgm:t>
        <a:bodyPr/>
        <a:lstStyle/>
        <a:p>
          <a:endParaRPr lang="be-BY"/>
        </a:p>
      </dgm:t>
    </dgm:pt>
    <dgm:pt modelId="{B17D3C17-60B9-41D7-8BE8-2175A401DDE3}" type="sibTrans" cxnId="{0338F278-3E0B-4470-8193-590C931FE579}">
      <dgm:prSet/>
      <dgm:spPr/>
      <dgm:t>
        <a:bodyPr/>
        <a:lstStyle/>
        <a:p>
          <a:endParaRPr lang="be-BY"/>
        </a:p>
      </dgm:t>
    </dgm:pt>
    <dgm:pt modelId="{63422013-49D0-45E9-89C6-DC827522DB5F}">
      <dgm:prSet phldrT="[Текст]"/>
      <dgm:spPr>
        <a:gradFill flip="none" rotWithShape="0">
          <a:gsLst>
            <a:gs pos="0">
              <a:srgbClr val="0070C0">
                <a:shade val="30000"/>
                <a:satMod val="115000"/>
              </a:srgbClr>
            </a:gs>
            <a:gs pos="50000">
              <a:srgbClr val="0070C0">
                <a:shade val="67500"/>
                <a:satMod val="115000"/>
              </a:srgbClr>
            </a:gs>
            <a:gs pos="100000">
              <a:srgbClr val="0070C0">
                <a:shade val="100000"/>
                <a:satMod val="115000"/>
              </a:srgbClr>
            </a:gs>
          </a:gsLst>
          <a:path path="circle">
            <a:fillToRect l="50000" t="50000" r="50000" b="50000"/>
          </a:path>
          <a:tileRect/>
        </a:gradFill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r>
            <a:rPr lang="ru-RU" dirty="0" smtClean="0"/>
            <a:t>подвластные</a:t>
          </a:r>
          <a:endParaRPr lang="be-BY" dirty="0"/>
        </a:p>
      </dgm:t>
    </dgm:pt>
    <dgm:pt modelId="{A1DEB0C3-5F9D-4688-BD8D-909EBBF1B20D}" type="parTrans" cxnId="{5B0F8811-B877-46A6-8765-4D9C83A53656}">
      <dgm:prSet/>
      <dgm:spPr/>
      <dgm:t>
        <a:bodyPr/>
        <a:lstStyle/>
        <a:p>
          <a:endParaRPr lang="be-BY"/>
        </a:p>
      </dgm:t>
    </dgm:pt>
    <dgm:pt modelId="{77D3865A-149F-4FA8-948A-B34C77F41C99}" type="sibTrans" cxnId="{5B0F8811-B877-46A6-8765-4D9C83A53656}">
      <dgm:prSet/>
      <dgm:spPr/>
      <dgm:t>
        <a:bodyPr/>
        <a:lstStyle/>
        <a:p>
          <a:endParaRPr lang="be-BY"/>
        </a:p>
      </dgm:t>
    </dgm:pt>
    <dgm:pt modelId="{EAA0F2A3-3AEC-453B-B2A2-7D8B3412ED01}" type="pres">
      <dgm:prSet presAssocID="{2018DB50-F17D-4C51-83DE-603DE7519D3C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be-BY"/>
        </a:p>
      </dgm:t>
    </dgm:pt>
    <dgm:pt modelId="{D4F809A1-91AC-46AA-9581-E406D11B25F0}" type="pres">
      <dgm:prSet presAssocID="{867BCEFE-50A6-49D6-B88B-E511711805FF}" presName="compNode" presStyleCnt="0"/>
      <dgm:spPr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28D23A12-6EFA-4A11-B758-77D55F4B9781}" type="pres">
      <dgm:prSet presAssocID="{867BCEFE-50A6-49D6-B88B-E511711805FF}" presName="aNode" presStyleLbl="bgShp" presStyleIdx="0" presStyleCnt="2" custLinFactNeighborX="-2010" custLinFactNeighborY="12658"/>
      <dgm:spPr/>
      <dgm:t>
        <a:bodyPr/>
        <a:lstStyle/>
        <a:p>
          <a:endParaRPr lang="be-BY"/>
        </a:p>
      </dgm:t>
    </dgm:pt>
    <dgm:pt modelId="{DF79FA7C-CAB1-4703-B5CF-928AB54B2430}" type="pres">
      <dgm:prSet presAssocID="{867BCEFE-50A6-49D6-B88B-E511711805FF}" presName="textNode" presStyleLbl="bgShp" presStyleIdx="0" presStyleCnt="2"/>
      <dgm:spPr/>
      <dgm:t>
        <a:bodyPr/>
        <a:lstStyle/>
        <a:p>
          <a:endParaRPr lang="be-BY"/>
        </a:p>
      </dgm:t>
    </dgm:pt>
    <dgm:pt modelId="{B8360D06-2382-4315-AB1B-B65D46968252}" type="pres">
      <dgm:prSet presAssocID="{867BCEFE-50A6-49D6-B88B-E511711805FF}" presName="compChildNode" presStyleCnt="0"/>
      <dgm:spPr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330A9D1B-9A90-42BE-A758-8392E49DFB43}" type="pres">
      <dgm:prSet presAssocID="{867BCEFE-50A6-49D6-B88B-E511711805FF}" presName="theInnerList" presStyleCnt="0"/>
      <dgm:spPr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497FDA46-5AFC-4E54-8277-B71C13704D1B}" type="pres">
      <dgm:prSet presAssocID="{F9B33B70-0468-4C3D-9033-0FE61F3E9990}" presName="child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be-BY"/>
        </a:p>
      </dgm:t>
    </dgm:pt>
    <dgm:pt modelId="{41143B5F-BCAD-4766-9279-84CB3B06979B}" type="pres">
      <dgm:prSet presAssocID="{F9B33B70-0468-4C3D-9033-0FE61F3E9990}" presName="aSpace2" presStyleCnt="0"/>
      <dgm:spPr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CACBF8EF-7C7C-4F24-BEFB-FE520A792894}" type="pres">
      <dgm:prSet presAssocID="{884BF346-D606-4410-B156-C1118449D73C}" presName="child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be-BY"/>
        </a:p>
      </dgm:t>
    </dgm:pt>
    <dgm:pt modelId="{334CE9FE-4F90-4B0F-9270-2DB986A0E916}" type="pres">
      <dgm:prSet presAssocID="{884BF346-D606-4410-B156-C1118449D73C}" presName="aSpace2" presStyleCnt="0"/>
      <dgm:spPr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CC4B447A-B1E8-4C57-B872-5492AB321434}" type="pres">
      <dgm:prSet presAssocID="{63422013-49D0-45E9-89C6-DC827522DB5F}" presName="child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be-BY"/>
        </a:p>
      </dgm:t>
    </dgm:pt>
    <dgm:pt modelId="{C4249E30-937C-4326-A14A-7F1A2C5CC75D}" type="pres">
      <dgm:prSet presAssocID="{867BCEFE-50A6-49D6-B88B-E511711805FF}" presName="aSpace" presStyleCnt="0"/>
      <dgm:spPr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AEAAC7F7-2E28-4DD2-BD31-0D0E1E261608}" type="pres">
      <dgm:prSet presAssocID="{3812FE88-5E0E-4888-9B3E-74142A937DE2}" presName="compNode" presStyleCnt="0"/>
      <dgm:spPr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B191280A-57CC-41D8-903C-9F2CAA48CFC2}" type="pres">
      <dgm:prSet presAssocID="{3812FE88-5E0E-4888-9B3E-74142A937DE2}" presName="aNode" presStyleLbl="bgShp" presStyleIdx="1" presStyleCnt="2"/>
      <dgm:spPr/>
      <dgm:t>
        <a:bodyPr/>
        <a:lstStyle/>
        <a:p>
          <a:endParaRPr lang="be-BY"/>
        </a:p>
      </dgm:t>
    </dgm:pt>
    <dgm:pt modelId="{2C3E79B4-300E-44EA-8A71-9F53EBC7AAFA}" type="pres">
      <dgm:prSet presAssocID="{3812FE88-5E0E-4888-9B3E-74142A937DE2}" presName="textNode" presStyleLbl="bgShp" presStyleIdx="1" presStyleCnt="2"/>
      <dgm:spPr/>
      <dgm:t>
        <a:bodyPr/>
        <a:lstStyle/>
        <a:p>
          <a:endParaRPr lang="be-BY"/>
        </a:p>
      </dgm:t>
    </dgm:pt>
    <dgm:pt modelId="{D42D0C32-B09D-4E32-83D1-A094B3F7C6EF}" type="pres">
      <dgm:prSet presAssocID="{3812FE88-5E0E-4888-9B3E-74142A937DE2}" presName="compChildNode" presStyleCnt="0"/>
      <dgm:spPr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6057B7AC-E867-4F78-A1F7-3C727B406F76}" type="pres">
      <dgm:prSet presAssocID="{3812FE88-5E0E-4888-9B3E-74142A937DE2}" presName="theInnerList" presStyleCnt="0"/>
      <dgm:spPr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86C2746D-B95F-4CD6-B493-CF6545AD71CD}" type="pres">
      <dgm:prSet presAssocID="{0C913763-6F69-4ADA-8B77-28FE5FBB134A}" presName="child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be-BY"/>
        </a:p>
      </dgm:t>
    </dgm:pt>
    <dgm:pt modelId="{4C698E76-CC69-4513-883D-F45C754DB509}" type="pres">
      <dgm:prSet presAssocID="{0C913763-6F69-4ADA-8B77-28FE5FBB134A}" presName="aSpace2" presStyleCnt="0"/>
      <dgm:spPr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7CBC1618-C458-464A-A426-C156A76EAFC7}" type="pres">
      <dgm:prSet presAssocID="{3195E512-CD07-4EB7-94EC-43E51B01A023}" presName="child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be-BY"/>
        </a:p>
      </dgm:t>
    </dgm:pt>
  </dgm:ptLst>
  <dgm:cxnLst>
    <dgm:cxn modelId="{66170505-7CEA-4F9E-94E6-AD320D939771}" srcId="{867BCEFE-50A6-49D6-B88B-E511711805FF}" destId="{884BF346-D606-4410-B156-C1118449D73C}" srcOrd="1" destOrd="0" parTransId="{E1F2635A-3294-4406-AA85-062DE3C83B26}" sibTransId="{3F6D5614-43D6-4323-9BFD-032C24A489F0}"/>
    <dgm:cxn modelId="{B204DD04-B953-4A3C-B394-CBFC7EE0ED53}" srcId="{2018DB50-F17D-4C51-83DE-603DE7519D3C}" destId="{3812FE88-5E0E-4888-9B3E-74142A937DE2}" srcOrd="1" destOrd="0" parTransId="{B1A7A6DE-588F-41FD-8AF5-34076A43C126}" sibTransId="{6F6086A5-1C86-4236-A881-229B32A45C73}"/>
    <dgm:cxn modelId="{0338F278-3E0B-4470-8193-590C931FE579}" srcId="{3812FE88-5E0E-4888-9B3E-74142A937DE2}" destId="{3195E512-CD07-4EB7-94EC-43E51B01A023}" srcOrd="1" destOrd="0" parTransId="{61EE5C71-99FD-4EC1-B83F-9024153D45BB}" sibTransId="{B17D3C17-60B9-41D7-8BE8-2175A401DDE3}"/>
    <dgm:cxn modelId="{BDF458F9-7A6C-45D8-BC4E-7FCF7051F49F}" type="presOf" srcId="{F9B33B70-0468-4C3D-9033-0FE61F3E9990}" destId="{497FDA46-5AFC-4E54-8277-B71C13704D1B}" srcOrd="0" destOrd="0" presId="urn:microsoft.com/office/officeart/2005/8/layout/lProcess2"/>
    <dgm:cxn modelId="{5FC95C15-8189-48E9-8E14-510D8609F31F}" type="presOf" srcId="{3812FE88-5E0E-4888-9B3E-74142A937DE2}" destId="{B191280A-57CC-41D8-903C-9F2CAA48CFC2}" srcOrd="0" destOrd="0" presId="urn:microsoft.com/office/officeart/2005/8/layout/lProcess2"/>
    <dgm:cxn modelId="{80EF3333-A5EB-48F7-A357-833B7D15BA91}" srcId="{867BCEFE-50A6-49D6-B88B-E511711805FF}" destId="{F9B33B70-0468-4C3D-9033-0FE61F3E9990}" srcOrd="0" destOrd="0" parTransId="{7E359E49-8AC1-44C6-A34A-2779C3EF4C3A}" sibTransId="{758841F0-914B-4367-99FC-95FB4AFCD5D1}"/>
    <dgm:cxn modelId="{80599622-6799-413F-B56E-408532A14B39}" srcId="{2018DB50-F17D-4C51-83DE-603DE7519D3C}" destId="{867BCEFE-50A6-49D6-B88B-E511711805FF}" srcOrd="0" destOrd="0" parTransId="{1244B316-AFA8-4A4A-A082-15C10642D1D4}" sibTransId="{C7ECF271-EAA4-4BFC-8813-E03C7BB46679}"/>
    <dgm:cxn modelId="{302A617C-44FA-48A1-8715-56E67D48C210}" type="presOf" srcId="{867BCEFE-50A6-49D6-B88B-E511711805FF}" destId="{28D23A12-6EFA-4A11-B758-77D55F4B9781}" srcOrd="0" destOrd="0" presId="urn:microsoft.com/office/officeart/2005/8/layout/lProcess2"/>
    <dgm:cxn modelId="{61075851-F5EE-410B-BFBC-4E20AEB593C2}" type="presOf" srcId="{2018DB50-F17D-4C51-83DE-603DE7519D3C}" destId="{EAA0F2A3-3AEC-453B-B2A2-7D8B3412ED01}" srcOrd="0" destOrd="0" presId="urn:microsoft.com/office/officeart/2005/8/layout/lProcess2"/>
    <dgm:cxn modelId="{7C1C71DC-C81D-4357-8326-DBD70547DA89}" srcId="{3812FE88-5E0E-4888-9B3E-74142A937DE2}" destId="{0C913763-6F69-4ADA-8B77-28FE5FBB134A}" srcOrd="0" destOrd="0" parTransId="{0E5D4746-9036-4FC0-8DCF-669D06EEBFDC}" sibTransId="{290343B1-EBC0-4AD2-B385-13AFAA6E2DE9}"/>
    <dgm:cxn modelId="{C7D8E75B-EE86-42DD-B2DE-4BBA1FA22FBB}" type="presOf" srcId="{884BF346-D606-4410-B156-C1118449D73C}" destId="{CACBF8EF-7C7C-4F24-BEFB-FE520A792894}" srcOrd="0" destOrd="0" presId="urn:microsoft.com/office/officeart/2005/8/layout/lProcess2"/>
    <dgm:cxn modelId="{5B0F8811-B877-46A6-8765-4D9C83A53656}" srcId="{867BCEFE-50A6-49D6-B88B-E511711805FF}" destId="{63422013-49D0-45E9-89C6-DC827522DB5F}" srcOrd="2" destOrd="0" parTransId="{A1DEB0C3-5F9D-4688-BD8D-909EBBF1B20D}" sibTransId="{77D3865A-149F-4FA8-948A-B34C77F41C99}"/>
    <dgm:cxn modelId="{6D5B26B2-B7EA-4221-A0CE-9075A86BFC5C}" type="presOf" srcId="{3195E512-CD07-4EB7-94EC-43E51B01A023}" destId="{7CBC1618-C458-464A-A426-C156A76EAFC7}" srcOrd="0" destOrd="0" presId="urn:microsoft.com/office/officeart/2005/8/layout/lProcess2"/>
    <dgm:cxn modelId="{CDDBAA65-DEE0-425C-929A-C5020DC91444}" type="presOf" srcId="{867BCEFE-50A6-49D6-B88B-E511711805FF}" destId="{DF79FA7C-CAB1-4703-B5CF-928AB54B2430}" srcOrd="1" destOrd="0" presId="urn:microsoft.com/office/officeart/2005/8/layout/lProcess2"/>
    <dgm:cxn modelId="{262B82D0-C922-4BE7-A212-71E0AA132E36}" type="presOf" srcId="{0C913763-6F69-4ADA-8B77-28FE5FBB134A}" destId="{86C2746D-B95F-4CD6-B493-CF6545AD71CD}" srcOrd="0" destOrd="0" presId="urn:microsoft.com/office/officeart/2005/8/layout/lProcess2"/>
    <dgm:cxn modelId="{8505D7DB-F94C-4F54-95A0-A0E29F54983D}" type="presOf" srcId="{3812FE88-5E0E-4888-9B3E-74142A937DE2}" destId="{2C3E79B4-300E-44EA-8A71-9F53EBC7AAFA}" srcOrd="1" destOrd="0" presId="urn:microsoft.com/office/officeart/2005/8/layout/lProcess2"/>
    <dgm:cxn modelId="{CF35268B-2501-46E0-A5FE-88ECCA5E5E6E}" type="presOf" srcId="{63422013-49D0-45E9-89C6-DC827522DB5F}" destId="{CC4B447A-B1E8-4C57-B872-5492AB321434}" srcOrd="0" destOrd="0" presId="urn:microsoft.com/office/officeart/2005/8/layout/lProcess2"/>
    <dgm:cxn modelId="{1C0A730F-8560-4F7F-8EF8-D16266B3EDD8}" type="presParOf" srcId="{EAA0F2A3-3AEC-453B-B2A2-7D8B3412ED01}" destId="{D4F809A1-91AC-46AA-9581-E406D11B25F0}" srcOrd="0" destOrd="0" presId="urn:microsoft.com/office/officeart/2005/8/layout/lProcess2"/>
    <dgm:cxn modelId="{716E47E1-7DE6-450A-93A6-F2DAE8B6D715}" type="presParOf" srcId="{D4F809A1-91AC-46AA-9581-E406D11B25F0}" destId="{28D23A12-6EFA-4A11-B758-77D55F4B9781}" srcOrd="0" destOrd="0" presId="urn:microsoft.com/office/officeart/2005/8/layout/lProcess2"/>
    <dgm:cxn modelId="{26BA5CFB-F8F7-4FE7-8C20-0F8FC6CC2A8C}" type="presParOf" srcId="{D4F809A1-91AC-46AA-9581-E406D11B25F0}" destId="{DF79FA7C-CAB1-4703-B5CF-928AB54B2430}" srcOrd="1" destOrd="0" presId="urn:microsoft.com/office/officeart/2005/8/layout/lProcess2"/>
    <dgm:cxn modelId="{AA8BCB27-E416-4ED2-B3AB-DBE51505A998}" type="presParOf" srcId="{D4F809A1-91AC-46AA-9581-E406D11B25F0}" destId="{B8360D06-2382-4315-AB1B-B65D46968252}" srcOrd="2" destOrd="0" presId="urn:microsoft.com/office/officeart/2005/8/layout/lProcess2"/>
    <dgm:cxn modelId="{9E806A75-75F0-4917-BA4A-B3B44E6D5458}" type="presParOf" srcId="{B8360D06-2382-4315-AB1B-B65D46968252}" destId="{330A9D1B-9A90-42BE-A758-8392E49DFB43}" srcOrd="0" destOrd="0" presId="urn:microsoft.com/office/officeart/2005/8/layout/lProcess2"/>
    <dgm:cxn modelId="{0AC19691-612C-4629-B3A2-79E9590B7456}" type="presParOf" srcId="{330A9D1B-9A90-42BE-A758-8392E49DFB43}" destId="{497FDA46-5AFC-4E54-8277-B71C13704D1B}" srcOrd="0" destOrd="0" presId="urn:microsoft.com/office/officeart/2005/8/layout/lProcess2"/>
    <dgm:cxn modelId="{B3E22F04-DF26-499E-8110-F32AA85F0151}" type="presParOf" srcId="{330A9D1B-9A90-42BE-A758-8392E49DFB43}" destId="{41143B5F-BCAD-4766-9279-84CB3B06979B}" srcOrd="1" destOrd="0" presId="urn:microsoft.com/office/officeart/2005/8/layout/lProcess2"/>
    <dgm:cxn modelId="{2BCC0889-E3B4-436F-8C60-2846B691B568}" type="presParOf" srcId="{330A9D1B-9A90-42BE-A758-8392E49DFB43}" destId="{CACBF8EF-7C7C-4F24-BEFB-FE520A792894}" srcOrd="2" destOrd="0" presId="urn:microsoft.com/office/officeart/2005/8/layout/lProcess2"/>
    <dgm:cxn modelId="{918FD151-3C6A-4EC8-AF9B-7D2ED60F5B51}" type="presParOf" srcId="{330A9D1B-9A90-42BE-A758-8392E49DFB43}" destId="{334CE9FE-4F90-4B0F-9270-2DB986A0E916}" srcOrd="3" destOrd="0" presId="urn:microsoft.com/office/officeart/2005/8/layout/lProcess2"/>
    <dgm:cxn modelId="{51C812DC-DA26-41A0-AEA5-C092F40240C9}" type="presParOf" srcId="{330A9D1B-9A90-42BE-A758-8392E49DFB43}" destId="{CC4B447A-B1E8-4C57-B872-5492AB321434}" srcOrd="4" destOrd="0" presId="urn:microsoft.com/office/officeart/2005/8/layout/lProcess2"/>
    <dgm:cxn modelId="{2E5ED512-EF7A-41E8-B702-B5DF342D3586}" type="presParOf" srcId="{EAA0F2A3-3AEC-453B-B2A2-7D8B3412ED01}" destId="{C4249E30-937C-4326-A14A-7F1A2C5CC75D}" srcOrd="1" destOrd="0" presId="urn:microsoft.com/office/officeart/2005/8/layout/lProcess2"/>
    <dgm:cxn modelId="{038305E0-E750-43AD-ABE4-430F044D78C6}" type="presParOf" srcId="{EAA0F2A3-3AEC-453B-B2A2-7D8B3412ED01}" destId="{AEAAC7F7-2E28-4DD2-BD31-0D0E1E261608}" srcOrd="2" destOrd="0" presId="urn:microsoft.com/office/officeart/2005/8/layout/lProcess2"/>
    <dgm:cxn modelId="{242550F4-A42F-4A1F-B4B3-7565D1CC2B2C}" type="presParOf" srcId="{AEAAC7F7-2E28-4DD2-BD31-0D0E1E261608}" destId="{B191280A-57CC-41D8-903C-9F2CAA48CFC2}" srcOrd="0" destOrd="0" presId="urn:microsoft.com/office/officeart/2005/8/layout/lProcess2"/>
    <dgm:cxn modelId="{02199C1C-AFD8-4380-8853-09C28F9B43BE}" type="presParOf" srcId="{AEAAC7F7-2E28-4DD2-BD31-0D0E1E261608}" destId="{2C3E79B4-300E-44EA-8A71-9F53EBC7AAFA}" srcOrd="1" destOrd="0" presId="urn:microsoft.com/office/officeart/2005/8/layout/lProcess2"/>
    <dgm:cxn modelId="{41CD17BC-F2EC-4F93-AE80-C51E53DA972E}" type="presParOf" srcId="{AEAAC7F7-2E28-4DD2-BD31-0D0E1E261608}" destId="{D42D0C32-B09D-4E32-83D1-A094B3F7C6EF}" srcOrd="2" destOrd="0" presId="urn:microsoft.com/office/officeart/2005/8/layout/lProcess2"/>
    <dgm:cxn modelId="{EE5C78A1-832B-4CC0-8330-5249CAB1CF0F}" type="presParOf" srcId="{D42D0C32-B09D-4E32-83D1-A094B3F7C6EF}" destId="{6057B7AC-E867-4F78-A1F7-3C727B406F76}" srcOrd="0" destOrd="0" presId="urn:microsoft.com/office/officeart/2005/8/layout/lProcess2"/>
    <dgm:cxn modelId="{79B94EAF-65E6-49E6-A0C2-A5B8EEEADACE}" type="presParOf" srcId="{6057B7AC-E867-4F78-A1F7-3C727B406F76}" destId="{86C2746D-B95F-4CD6-B493-CF6545AD71CD}" srcOrd="0" destOrd="0" presId="urn:microsoft.com/office/officeart/2005/8/layout/lProcess2"/>
    <dgm:cxn modelId="{E133437F-80DC-4395-89C0-2FC77D84E5A5}" type="presParOf" srcId="{6057B7AC-E867-4F78-A1F7-3C727B406F76}" destId="{4C698E76-CC69-4513-883D-F45C754DB509}" srcOrd="1" destOrd="0" presId="urn:microsoft.com/office/officeart/2005/8/layout/lProcess2"/>
    <dgm:cxn modelId="{15EAAC7B-DE8C-4BE6-821E-56E64FF399E1}" type="presParOf" srcId="{6057B7AC-E867-4F78-A1F7-3C727B406F76}" destId="{7CBC1618-C458-464A-A426-C156A76EAFC7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391E500-4DC4-4FA4-BC1F-0B58CDC4490D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be-BY"/>
        </a:p>
      </dgm:t>
    </dgm:pt>
    <dgm:pt modelId="{2D749828-9AEB-4388-AB13-5B063EDF5009}">
      <dgm:prSet phldrT="[Текст]" custT="1"/>
      <dgm:spPr>
        <a:solidFill>
          <a:srgbClr val="808000"/>
        </a:solidFill>
        <a:effectLst>
          <a:glow rad="228600">
            <a:schemeClr val="accent6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r>
            <a:rPr lang="ru-RU" sz="2400" b="1" dirty="0" smtClean="0">
              <a:solidFill>
                <a:srgbClr val="003300"/>
              </a:solidFill>
            </a:rPr>
            <a:t>Способы </a:t>
          </a:r>
          <a:r>
            <a:rPr lang="ru-RU" sz="2400" b="1" dirty="0" err="1" smtClean="0">
              <a:solidFill>
                <a:srgbClr val="003300"/>
              </a:solidFill>
            </a:rPr>
            <a:t>возникно-вения</a:t>
          </a:r>
          <a:r>
            <a:rPr lang="ru-RU" sz="2400" b="1" dirty="0" smtClean="0">
              <a:solidFill>
                <a:srgbClr val="003300"/>
              </a:solidFill>
            </a:rPr>
            <a:t> владения</a:t>
          </a:r>
          <a:endParaRPr lang="be-BY" sz="2400" b="1" dirty="0">
            <a:solidFill>
              <a:srgbClr val="003300"/>
            </a:solidFill>
          </a:endParaRPr>
        </a:p>
      </dgm:t>
    </dgm:pt>
    <dgm:pt modelId="{8D336AD7-BD54-4B94-ABE6-66A458B6223F}" type="parTrans" cxnId="{1F82C89E-6D55-4D51-8908-ACDEFE20DE76}">
      <dgm:prSet/>
      <dgm:spPr/>
      <dgm:t>
        <a:bodyPr/>
        <a:lstStyle/>
        <a:p>
          <a:endParaRPr lang="be-BY"/>
        </a:p>
      </dgm:t>
    </dgm:pt>
    <dgm:pt modelId="{A2FB42A8-60E3-4766-A807-94FCE0CC7C57}" type="sibTrans" cxnId="{1F82C89E-6D55-4D51-8908-ACDEFE20DE76}">
      <dgm:prSet/>
      <dgm:spPr/>
      <dgm:t>
        <a:bodyPr/>
        <a:lstStyle/>
        <a:p>
          <a:endParaRPr lang="be-BY"/>
        </a:p>
      </dgm:t>
    </dgm:pt>
    <dgm:pt modelId="{5273F880-43ED-4800-86A4-AFA2D4E0DAB2}">
      <dgm:prSet phldrT="[Текст]" custT="1"/>
      <dgm:spPr>
        <a:solidFill>
          <a:schemeClr val="accent2">
            <a:lumMod val="75000"/>
          </a:schemeClr>
        </a:solidFill>
        <a:effectLst>
          <a:glow rad="228600">
            <a:schemeClr val="accent2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r>
            <a:rPr lang="ru-RU" sz="2400" i="1" dirty="0" err="1" smtClean="0">
              <a:solidFill>
                <a:schemeClr val="bg1"/>
              </a:solidFill>
            </a:rPr>
            <a:t>Производ-ный</a:t>
          </a:r>
          <a:endParaRPr lang="be-BY" sz="2400" i="1" dirty="0">
            <a:solidFill>
              <a:schemeClr val="bg1"/>
            </a:solidFill>
          </a:endParaRPr>
        </a:p>
      </dgm:t>
    </dgm:pt>
    <dgm:pt modelId="{B543B322-33C8-4DCC-A9AC-2E3FA85758C2}" type="parTrans" cxnId="{A110A2E9-36EA-4C31-9D8B-396C7AF989CB}">
      <dgm:prSet/>
      <dgm:spPr>
        <a:ln>
          <a:solidFill>
            <a:schemeClr val="bg1"/>
          </a:solidFill>
        </a:ln>
      </dgm:spPr>
      <dgm:t>
        <a:bodyPr/>
        <a:lstStyle/>
        <a:p>
          <a:endParaRPr lang="be-BY"/>
        </a:p>
      </dgm:t>
    </dgm:pt>
    <dgm:pt modelId="{E9DD4FE9-3B13-4880-BC18-E7889F59F464}" type="sibTrans" cxnId="{A110A2E9-36EA-4C31-9D8B-396C7AF989CB}">
      <dgm:prSet/>
      <dgm:spPr/>
      <dgm:t>
        <a:bodyPr/>
        <a:lstStyle/>
        <a:p>
          <a:endParaRPr lang="be-BY"/>
        </a:p>
      </dgm:t>
    </dgm:pt>
    <dgm:pt modelId="{3FE49A2F-EBD0-4E5E-A57D-0BCC98A7FBAF}">
      <dgm:prSet phldrT="[Текст]" custT="1"/>
      <dgm:spPr>
        <a:solidFill>
          <a:schemeClr val="accent2">
            <a:lumMod val="75000"/>
          </a:schemeClr>
        </a:solidFill>
        <a:ln>
          <a:solidFill>
            <a:schemeClr val="accent1"/>
          </a:solidFill>
        </a:ln>
        <a:effectLst>
          <a:glow rad="228600">
            <a:schemeClr val="accent2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r>
            <a:rPr lang="ru-RU" sz="2400" i="1" dirty="0" smtClean="0">
              <a:solidFill>
                <a:schemeClr val="bg1"/>
              </a:solidFill>
            </a:rPr>
            <a:t>Передача владения (</a:t>
          </a:r>
          <a:r>
            <a:rPr lang="ru-RU" sz="2400" i="1" dirty="0" err="1" smtClean="0">
              <a:solidFill>
                <a:schemeClr val="bg1"/>
              </a:solidFill>
            </a:rPr>
            <a:t>тради-ция</a:t>
          </a:r>
          <a:r>
            <a:rPr lang="ru-RU" sz="2400" i="1" dirty="0" smtClean="0">
              <a:solidFill>
                <a:schemeClr val="bg1"/>
              </a:solidFill>
            </a:rPr>
            <a:t>)</a:t>
          </a:r>
          <a:endParaRPr lang="be-BY" sz="2400" i="1" dirty="0">
            <a:solidFill>
              <a:schemeClr val="bg1"/>
            </a:solidFill>
          </a:endParaRPr>
        </a:p>
      </dgm:t>
    </dgm:pt>
    <dgm:pt modelId="{03264761-8222-455D-8376-3E75A8E1DB08}" type="parTrans" cxnId="{85A51F7B-90C4-413B-ADFD-F5FAECC320CD}">
      <dgm:prSet/>
      <dgm:spPr>
        <a:ln>
          <a:solidFill>
            <a:schemeClr val="bg1"/>
          </a:solidFill>
        </a:ln>
      </dgm:spPr>
      <dgm:t>
        <a:bodyPr/>
        <a:lstStyle/>
        <a:p>
          <a:endParaRPr lang="be-BY"/>
        </a:p>
      </dgm:t>
    </dgm:pt>
    <dgm:pt modelId="{E05344F5-A72F-40B3-9C35-CA776AEAC379}" type="sibTrans" cxnId="{85A51F7B-90C4-413B-ADFD-F5FAECC320CD}">
      <dgm:prSet/>
      <dgm:spPr/>
      <dgm:t>
        <a:bodyPr/>
        <a:lstStyle/>
        <a:p>
          <a:endParaRPr lang="be-BY"/>
        </a:p>
      </dgm:t>
    </dgm:pt>
    <dgm:pt modelId="{583B1396-D1CA-41F5-BFB0-95B859CC97EE}">
      <dgm:prSet phldrT="[Текст]" custT="1"/>
      <dgm:spPr>
        <a:solidFill>
          <a:schemeClr val="accent2">
            <a:lumMod val="75000"/>
          </a:schemeClr>
        </a:solidFill>
        <a:effectLst>
          <a:glow rad="228600">
            <a:schemeClr val="accent2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r>
            <a:rPr lang="ru-RU" sz="2000" i="1" dirty="0" err="1" smtClean="0">
              <a:solidFill>
                <a:schemeClr val="bg1"/>
              </a:solidFill>
            </a:rPr>
            <a:t>Приобрете-ние</a:t>
          </a:r>
          <a:r>
            <a:rPr lang="ru-RU" sz="2000" i="1" dirty="0" smtClean="0">
              <a:solidFill>
                <a:schemeClr val="bg1"/>
              </a:solidFill>
            </a:rPr>
            <a:t> владения через других лиц</a:t>
          </a:r>
          <a:endParaRPr lang="be-BY" sz="2000" i="1" dirty="0">
            <a:solidFill>
              <a:schemeClr val="bg1"/>
            </a:solidFill>
          </a:endParaRPr>
        </a:p>
      </dgm:t>
    </dgm:pt>
    <dgm:pt modelId="{37D3006E-FF15-4AFE-9538-2CDE06C696E7}" type="parTrans" cxnId="{75BCBF06-F879-41B1-BC13-9CCD928D0816}">
      <dgm:prSet/>
      <dgm:spPr>
        <a:ln>
          <a:solidFill>
            <a:schemeClr val="bg1"/>
          </a:solidFill>
        </a:ln>
      </dgm:spPr>
      <dgm:t>
        <a:bodyPr/>
        <a:lstStyle/>
        <a:p>
          <a:endParaRPr lang="be-BY"/>
        </a:p>
      </dgm:t>
    </dgm:pt>
    <dgm:pt modelId="{B04436FC-3063-4AC4-8E59-A300F7FD22CE}" type="sibTrans" cxnId="{75BCBF06-F879-41B1-BC13-9CCD928D0816}">
      <dgm:prSet/>
      <dgm:spPr/>
      <dgm:t>
        <a:bodyPr/>
        <a:lstStyle/>
        <a:p>
          <a:endParaRPr lang="be-BY"/>
        </a:p>
      </dgm:t>
    </dgm:pt>
    <dgm:pt modelId="{EF8DB4F5-F37C-4B49-AE6C-D5365C3A8F1C}">
      <dgm:prSet phldrT="[Текст]"/>
      <dgm:spPr/>
      <dgm:t>
        <a:bodyPr/>
        <a:lstStyle/>
        <a:p>
          <a:endParaRPr lang="be-BY" dirty="0">
            <a:solidFill>
              <a:schemeClr val="bg1"/>
            </a:solidFill>
          </a:endParaRPr>
        </a:p>
      </dgm:t>
    </dgm:pt>
    <dgm:pt modelId="{0965147F-5D00-44C3-8C97-14766468ACCA}" type="parTrans" cxnId="{D3E16618-BB5D-4A22-8B91-E7E4C103AB3C}">
      <dgm:prSet/>
      <dgm:spPr/>
      <dgm:t>
        <a:bodyPr/>
        <a:lstStyle/>
        <a:p>
          <a:endParaRPr lang="be-BY"/>
        </a:p>
      </dgm:t>
    </dgm:pt>
    <dgm:pt modelId="{A3F89E4E-5AF4-4DAC-A162-1B6689E62F14}" type="sibTrans" cxnId="{D3E16618-BB5D-4A22-8B91-E7E4C103AB3C}">
      <dgm:prSet/>
      <dgm:spPr/>
      <dgm:t>
        <a:bodyPr/>
        <a:lstStyle/>
        <a:p>
          <a:endParaRPr lang="be-BY"/>
        </a:p>
      </dgm:t>
    </dgm:pt>
    <dgm:pt modelId="{4A7485BE-4135-48BF-A41F-B1019C43C0D9}">
      <dgm:prSet phldrT="[Текст]" custT="1"/>
      <dgm:spPr>
        <a:solidFill>
          <a:schemeClr val="accent2">
            <a:lumMod val="75000"/>
          </a:schemeClr>
        </a:solidFill>
        <a:effectLst>
          <a:glow rad="228600">
            <a:schemeClr val="accent2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r>
            <a:rPr lang="ru-RU" sz="2400" i="1" dirty="0" err="1" smtClean="0">
              <a:solidFill>
                <a:schemeClr val="bg1"/>
              </a:solidFill>
            </a:rPr>
            <a:t>Самоволь-ный</a:t>
          </a:r>
          <a:r>
            <a:rPr lang="ru-RU" sz="2400" i="1" dirty="0" smtClean="0">
              <a:solidFill>
                <a:schemeClr val="bg1"/>
              </a:solidFill>
            </a:rPr>
            <a:t> захват владения</a:t>
          </a:r>
          <a:endParaRPr lang="be-BY" sz="2400" i="1" dirty="0">
            <a:solidFill>
              <a:schemeClr val="bg1"/>
            </a:solidFill>
          </a:endParaRPr>
        </a:p>
      </dgm:t>
    </dgm:pt>
    <dgm:pt modelId="{5D6BDE9E-FD16-44E5-83C0-BF7E4B078217}" type="parTrans" cxnId="{E099EBBF-08C4-4D2A-AA2C-AB2F3F8242FF}">
      <dgm:prSet/>
      <dgm:spPr>
        <a:ln>
          <a:solidFill>
            <a:schemeClr val="bg1"/>
          </a:solidFill>
        </a:ln>
      </dgm:spPr>
      <dgm:t>
        <a:bodyPr/>
        <a:lstStyle/>
        <a:p>
          <a:endParaRPr lang="be-BY"/>
        </a:p>
      </dgm:t>
    </dgm:pt>
    <dgm:pt modelId="{334D68D9-259B-4C61-81FF-C97D8BAB8627}" type="sibTrans" cxnId="{E099EBBF-08C4-4D2A-AA2C-AB2F3F8242FF}">
      <dgm:prSet/>
      <dgm:spPr/>
      <dgm:t>
        <a:bodyPr/>
        <a:lstStyle/>
        <a:p>
          <a:endParaRPr lang="be-BY"/>
        </a:p>
      </dgm:t>
    </dgm:pt>
    <dgm:pt modelId="{3A678802-404A-4AD6-9CAC-6012407394A2}">
      <dgm:prSet phldrT="[Текст]" custT="1"/>
      <dgm:spPr>
        <a:solidFill>
          <a:schemeClr val="accent2">
            <a:lumMod val="75000"/>
          </a:schemeClr>
        </a:solidFill>
        <a:effectLst>
          <a:glow rad="228600">
            <a:schemeClr val="accent2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r>
            <a:rPr lang="ru-RU" sz="2400" b="0" i="1" dirty="0" err="1" smtClean="0">
              <a:solidFill>
                <a:schemeClr val="bg1"/>
              </a:solidFill>
            </a:rPr>
            <a:t>Первона-чальный</a:t>
          </a:r>
          <a:r>
            <a:rPr lang="ru-RU" sz="2400" b="0" i="1" dirty="0" smtClean="0">
              <a:solidFill>
                <a:schemeClr val="bg1"/>
              </a:solidFill>
            </a:rPr>
            <a:t> (</a:t>
          </a:r>
          <a:r>
            <a:rPr lang="ru-RU" sz="2400" b="0" i="1" dirty="0" err="1" smtClean="0">
              <a:solidFill>
                <a:schemeClr val="bg1"/>
              </a:solidFill>
            </a:rPr>
            <a:t>завладе-ние</a:t>
          </a:r>
          <a:r>
            <a:rPr lang="ru-RU" sz="2400" b="0" i="1" dirty="0" smtClean="0">
              <a:solidFill>
                <a:schemeClr val="bg1"/>
              </a:solidFill>
            </a:rPr>
            <a:t>) </a:t>
          </a:r>
          <a:endParaRPr lang="be-BY" sz="2400" b="0" i="1" dirty="0">
            <a:solidFill>
              <a:schemeClr val="bg1"/>
            </a:solidFill>
          </a:endParaRPr>
        </a:p>
      </dgm:t>
    </dgm:pt>
    <dgm:pt modelId="{B1B6CA91-3983-4B39-8E95-602045061F8C}" type="sibTrans" cxnId="{A90B19A0-AE01-48C6-8C66-4C74BA821348}">
      <dgm:prSet/>
      <dgm:spPr/>
      <dgm:t>
        <a:bodyPr/>
        <a:lstStyle/>
        <a:p>
          <a:endParaRPr lang="be-BY"/>
        </a:p>
      </dgm:t>
    </dgm:pt>
    <dgm:pt modelId="{320AC556-8346-4ED4-B445-5591DA1326F4}" type="parTrans" cxnId="{A90B19A0-AE01-48C6-8C66-4C74BA821348}">
      <dgm:prSet/>
      <dgm:spPr>
        <a:ln>
          <a:solidFill>
            <a:schemeClr val="bg1"/>
          </a:solidFill>
        </a:ln>
      </dgm:spPr>
      <dgm:t>
        <a:bodyPr/>
        <a:lstStyle/>
        <a:p>
          <a:endParaRPr lang="be-BY"/>
        </a:p>
      </dgm:t>
    </dgm:pt>
    <dgm:pt modelId="{DD10CEBF-9488-4B31-905A-8E650AE85C3E}" type="pres">
      <dgm:prSet presAssocID="{9391E500-4DC4-4FA4-BC1F-0B58CDC4490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be-BY"/>
        </a:p>
      </dgm:t>
    </dgm:pt>
    <dgm:pt modelId="{F2019FEF-DD15-4E88-9464-0E8C1D7981EF}" type="pres">
      <dgm:prSet presAssocID="{2D749828-9AEB-4388-AB13-5B063EDF5009}" presName="centerShape" presStyleLbl="node0" presStyleIdx="0" presStyleCnt="1" custScaleX="115530"/>
      <dgm:spPr/>
      <dgm:t>
        <a:bodyPr/>
        <a:lstStyle/>
        <a:p>
          <a:endParaRPr lang="be-BY"/>
        </a:p>
      </dgm:t>
    </dgm:pt>
    <dgm:pt modelId="{E0A5B054-8A85-4941-A703-AFB472EC848D}" type="pres">
      <dgm:prSet presAssocID="{320AC556-8346-4ED4-B445-5591DA1326F4}" presName="Name9" presStyleLbl="parChTrans1D2" presStyleIdx="0" presStyleCnt="5"/>
      <dgm:spPr/>
      <dgm:t>
        <a:bodyPr/>
        <a:lstStyle/>
        <a:p>
          <a:endParaRPr lang="be-BY"/>
        </a:p>
      </dgm:t>
    </dgm:pt>
    <dgm:pt modelId="{679ED023-53FE-4E0F-B89E-5F8F41E1FD1D}" type="pres">
      <dgm:prSet presAssocID="{320AC556-8346-4ED4-B445-5591DA1326F4}" presName="connTx" presStyleLbl="parChTrans1D2" presStyleIdx="0" presStyleCnt="5"/>
      <dgm:spPr/>
      <dgm:t>
        <a:bodyPr/>
        <a:lstStyle/>
        <a:p>
          <a:endParaRPr lang="be-BY"/>
        </a:p>
      </dgm:t>
    </dgm:pt>
    <dgm:pt modelId="{48A299E1-2A5B-4C09-A2F4-8E773C84C3FE}" type="pres">
      <dgm:prSet presAssocID="{3A678802-404A-4AD6-9CAC-6012407394A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be-BY"/>
        </a:p>
      </dgm:t>
    </dgm:pt>
    <dgm:pt modelId="{D45E1F9D-84AC-4A78-B108-ACE7F1A3A109}" type="pres">
      <dgm:prSet presAssocID="{B543B322-33C8-4DCC-A9AC-2E3FA85758C2}" presName="Name9" presStyleLbl="parChTrans1D2" presStyleIdx="1" presStyleCnt="5"/>
      <dgm:spPr/>
      <dgm:t>
        <a:bodyPr/>
        <a:lstStyle/>
        <a:p>
          <a:endParaRPr lang="be-BY"/>
        </a:p>
      </dgm:t>
    </dgm:pt>
    <dgm:pt modelId="{EF6A11E7-5E5B-4EDD-9C02-8406664565A9}" type="pres">
      <dgm:prSet presAssocID="{B543B322-33C8-4DCC-A9AC-2E3FA85758C2}" presName="connTx" presStyleLbl="parChTrans1D2" presStyleIdx="1" presStyleCnt="5"/>
      <dgm:spPr/>
      <dgm:t>
        <a:bodyPr/>
        <a:lstStyle/>
        <a:p>
          <a:endParaRPr lang="be-BY"/>
        </a:p>
      </dgm:t>
    </dgm:pt>
    <dgm:pt modelId="{7485EC19-4259-4FB9-9541-69615BDE8679}" type="pres">
      <dgm:prSet presAssocID="{5273F880-43ED-4800-86A4-AFA2D4E0DAB2}" presName="node" presStyleLbl="node1" presStyleIdx="1" presStyleCnt="5" custScaleX="110904">
        <dgm:presLayoutVars>
          <dgm:bulletEnabled val="1"/>
        </dgm:presLayoutVars>
      </dgm:prSet>
      <dgm:spPr/>
      <dgm:t>
        <a:bodyPr/>
        <a:lstStyle/>
        <a:p>
          <a:endParaRPr lang="be-BY"/>
        </a:p>
      </dgm:t>
    </dgm:pt>
    <dgm:pt modelId="{5C8873E5-BED0-454B-B8DE-822732733195}" type="pres">
      <dgm:prSet presAssocID="{03264761-8222-455D-8376-3E75A8E1DB08}" presName="Name9" presStyleLbl="parChTrans1D2" presStyleIdx="2" presStyleCnt="5"/>
      <dgm:spPr/>
      <dgm:t>
        <a:bodyPr/>
        <a:lstStyle/>
        <a:p>
          <a:endParaRPr lang="be-BY"/>
        </a:p>
      </dgm:t>
    </dgm:pt>
    <dgm:pt modelId="{44269C26-9C8C-4EB6-94BC-F55149D785F3}" type="pres">
      <dgm:prSet presAssocID="{03264761-8222-455D-8376-3E75A8E1DB08}" presName="connTx" presStyleLbl="parChTrans1D2" presStyleIdx="2" presStyleCnt="5"/>
      <dgm:spPr/>
      <dgm:t>
        <a:bodyPr/>
        <a:lstStyle/>
        <a:p>
          <a:endParaRPr lang="be-BY"/>
        </a:p>
      </dgm:t>
    </dgm:pt>
    <dgm:pt modelId="{C78019B1-7183-4F2A-A847-804A228F6672}" type="pres">
      <dgm:prSet presAssocID="{3FE49A2F-EBD0-4E5E-A57D-0BCC98A7FBAF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be-BY"/>
        </a:p>
      </dgm:t>
    </dgm:pt>
    <dgm:pt modelId="{293F77A1-9076-4A66-BBE4-27580E1772EA}" type="pres">
      <dgm:prSet presAssocID="{5D6BDE9E-FD16-44E5-83C0-BF7E4B078217}" presName="Name9" presStyleLbl="parChTrans1D2" presStyleIdx="3" presStyleCnt="5"/>
      <dgm:spPr/>
      <dgm:t>
        <a:bodyPr/>
        <a:lstStyle/>
        <a:p>
          <a:endParaRPr lang="be-BY"/>
        </a:p>
      </dgm:t>
    </dgm:pt>
    <dgm:pt modelId="{F0AD822C-FEC5-4B05-AE4D-2C988D2DE13A}" type="pres">
      <dgm:prSet presAssocID="{5D6BDE9E-FD16-44E5-83C0-BF7E4B078217}" presName="connTx" presStyleLbl="parChTrans1D2" presStyleIdx="3" presStyleCnt="5"/>
      <dgm:spPr/>
      <dgm:t>
        <a:bodyPr/>
        <a:lstStyle/>
        <a:p>
          <a:endParaRPr lang="be-BY"/>
        </a:p>
      </dgm:t>
    </dgm:pt>
    <dgm:pt modelId="{1D1658D0-0960-478E-BFE5-40A0E17E1979}" type="pres">
      <dgm:prSet presAssocID="{4A7485BE-4135-48BF-A41F-B1019C43C0D9}" presName="node" presStyleLbl="node1" presStyleIdx="3" presStyleCnt="5" custScaleX="107756">
        <dgm:presLayoutVars>
          <dgm:bulletEnabled val="1"/>
        </dgm:presLayoutVars>
      </dgm:prSet>
      <dgm:spPr/>
      <dgm:t>
        <a:bodyPr/>
        <a:lstStyle/>
        <a:p>
          <a:endParaRPr lang="be-BY"/>
        </a:p>
      </dgm:t>
    </dgm:pt>
    <dgm:pt modelId="{4F0EF677-D246-4642-85F0-2D227FB2C615}" type="pres">
      <dgm:prSet presAssocID="{37D3006E-FF15-4AFE-9538-2CDE06C696E7}" presName="Name9" presStyleLbl="parChTrans1D2" presStyleIdx="4" presStyleCnt="5"/>
      <dgm:spPr/>
      <dgm:t>
        <a:bodyPr/>
        <a:lstStyle/>
        <a:p>
          <a:endParaRPr lang="be-BY"/>
        </a:p>
      </dgm:t>
    </dgm:pt>
    <dgm:pt modelId="{BA35DB2A-0B94-445E-8787-85BE31ACB34B}" type="pres">
      <dgm:prSet presAssocID="{37D3006E-FF15-4AFE-9538-2CDE06C696E7}" presName="connTx" presStyleLbl="parChTrans1D2" presStyleIdx="4" presStyleCnt="5"/>
      <dgm:spPr/>
      <dgm:t>
        <a:bodyPr/>
        <a:lstStyle/>
        <a:p>
          <a:endParaRPr lang="be-BY"/>
        </a:p>
      </dgm:t>
    </dgm:pt>
    <dgm:pt modelId="{AE26878B-A867-480B-80CF-E4882621D395}" type="pres">
      <dgm:prSet presAssocID="{583B1396-D1CA-41F5-BFB0-95B859CC97EE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be-BY"/>
        </a:p>
      </dgm:t>
    </dgm:pt>
  </dgm:ptLst>
  <dgm:cxnLst>
    <dgm:cxn modelId="{85A51F7B-90C4-413B-ADFD-F5FAECC320CD}" srcId="{2D749828-9AEB-4388-AB13-5B063EDF5009}" destId="{3FE49A2F-EBD0-4E5E-A57D-0BCC98A7FBAF}" srcOrd="2" destOrd="0" parTransId="{03264761-8222-455D-8376-3E75A8E1DB08}" sibTransId="{E05344F5-A72F-40B3-9C35-CA776AEAC379}"/>
    <dgm:cxn modelId="{E099EBBF-08C4-4D2A-AA2C-AB2F3F8242FF}" srcId="{2D749828-9AEB-4388-AB13-5B063EDF5009}" destId="{4A7485BE-4135-48BF-A41F-B1019C43C0D9}" srcOrd="3" destOrd="0" parTransId="{5D6BDE9E-FD16-44E5-83C0-BF7E4B078217}" sibTransId="{334D68D9-259B-4C61-81FF-C97D8BAB8627}"/>
    <dgm:cxn modelId="{A90B19A0-AE01-48C6-8C66-4C74BA821348}" srcId="{2D749828-9AEB-4388-AB13-5B063EDF5009}" destId="{3A678802-404A-4AD6-9CAC-6012407394A2}" srcOrd="0" destOrd="0" parTransId="{320AC556-8346-4ED4-B445-5591DA1326F4}" sibTransId="{B1B6CA91-3983-4B39-8E95-602045061F8C}"/>
    <dgm:cxn modelId="{2C83B69F-4159-4D23-AC2C-5CF202DBA96E}" type="presOf" srcId="{4A7485BE-4135-48BF-A41F-B1019C43C0D9}" destId="{1D1658D0-0960-478E-BFE5-40A0E17E1979}" srcOrd="0" destOrd="0" presId="urn:microsoft.com/office/officeart/2005/8/layout/radial1"/>
    <dgm:cxn modelId="{C50FB629-FC4E-4C91-933A-C255E0842D51}" type="presOf" srcId="{03264761-8222-455D-8376-3E75A8E1DB08}" destId="{44269C26-9C8C-4EB6-94BC-F55149D785F3}" srcOrd="1" destOrd="0" presId="urn:microsoft.com/office/officeart/2005/8/layout/radial1"/>
    <dgm:cxn modelId="{B552BF34-A6EE-492D-8E02-3348451D7015}" type="presOf" srcId="{583B1396-D1CA-41F5-BFB0-95B859CC97EE}" destId="{AE26878B-A867-480B-80CF-E4882621D395}" srcOrd="0" destOrd="0" presId="urn:microsoft.com/office/officeart/2005/8/layout/radial1"/>
    <dgm:cxn modelId="{BD836D10-6660-462F-9685-7D4F02F26FA2}" type="presOf" srcId="{3A678802-404A-4AD6-9CAC-6012407394A2}" destId="{48A299E1-2A5B-4C09-A2F4-8E773C84C3FE}" srcOrd="0" destOrd="0" presId="urn:microsoft.com/office/officeart/2005/8/layout/radial1"/>
    <dgm:cxn modelId="{482A48B6-197B-4A84-93D1-C7ABF0656F7A}" type="presOf" srcId="{5D6BDE9E-FD16-44E5-83C0-BF7E4B078217}" destId="{293F77A1-9076-4A66-BBE4-27580E1772EA}" srcOrd="0" destOrd="0" presId="urn:microsoft.com/office/officeart/2005/8/layout/radial1"/>
    <dgm:cxn modelId="{A110A2E9-36EA-4C31-9D8B-396C7AF989CB}" srcId="{2D749828-9AEB-4388-AB13-5B063EDF5009}" destId="{5273F880-43ED-4800-86A4-AFA2D4E0DAB2}" srcOrd="1" destOrd="0" parTransId="{B543B322-33C8-4DCC-A9AC-2E3FA85758C2}" sibTransId="{E9DD4FE9-3B13-4880-BC18-E7889F59F464}"/>
    <dgm:cxn modelId="{98859130-C0A9-4D8F-B2C3-7DB6A3FE3655}" type="presOf" srcId="{37D3006E-FF15-4AFE-9538-2CDE06C696E7}" destId="{4F0EF677-D246-4642-85F0-2D227FB2C615}" srcOrd="0" destOrd="0" presId="urn:microsoft.com/office/officeart/2005/8/layout/radial1"/>
    <dgm:cxn modelId="{B57A5E5E-E3B7-4735-9CAB-A9E151F0BF2D}" type="presOf" srcId="{3FE49A2F-EBD0-4E5E-A57D-0BCC98A7FBAF}" destId="{C78019B1-7183-4F2A-A847-804A228F6672}" srcOrd="0" destOrd="0" presId="urn:microsoft.com/office/officeart/2005/8/layout/radial1"/>
    <dgm:cxn modelId="{D3E16618-BB5D-4A22-8B91-E7E4C103AB3C}" srcId="{9391E500-4DC4-4FA4-BC1F-0B58CDC4490D}" destId="{EF8DB4F5-F37C-4B49-AE6C-D5365C3A8F1C}" srcOrd="1" destOrd="0" parTransId="{0965147F-5D00-44C3-8C97-14766468ACCA}" sibTransId="{A3F89E4E-5AF4-4DAC-A162-1B6689E62F14}"/>
    <dgm:cxn modelId="{ABDB2C00-2D50-4187-A110-BD5AF258932C}" type="presOf" srcId="{9391E500-4DC4-4FA4-BC1F-0B58CDC4490D}" destId="{DD10CEBF-9488-4B31-905A-8E650AE85C3E}" srcOrd="0" destOrd="0" presId="urn:microsoft.com/office/officeart/2005/8/layout/radial1"/>
    <dgm:cxn modelId="{67AF09FC-5EE6-451B-B750-607E4395696D}" type="presOf" srcId="{2D749828-9AEB-4388-AB13-5B063EDF5009}" destId="{F2019FEF-DD15-4E88-9464-0E8C1D7981EF}" srcOrd="0" destOrd="0" presId="urn:microsoft.com/office/officeart/2005/8/layout/radial1"/>
    <dgm:cxn modelId="{F0332A3D-BE3B-40EA-9A11-24FE12C8929E}" type="presOf" srcId="{B543B322-33C8-4DCC-A9AC-2E3FA85758C2}" destId="{D45E1F9D-84AC-4A78-B108-ACE7F1A3A109}" srcOrd="0" destOrd="0" presId="urn:microsoft.com/office/officeart/2005/8/layout/radial1"/>
    <dgm:cxn modelId="{FF73BE88-A95F-4164-A73F-08DCD15B4E4F}" type="presOf" srcId="{5D6BDE9E-FD16-44E5-83C0-BF7E4B078217}" destId="{F0AD822C-FEC5-4B05-AE4D-2C988D2DE13A}" srcOrd="1" destOrd="0" presId="urn:microsoft.com/office/officeart/2005/8/layout/radial1"/>
    <dgm:cxn modelId="{ED7DEF36-6877-4076-864C-4C28C33FE030}" type="presOf" srcId="{03264761-8222-455D-8376-3E75A8E1DB08}" destId="{5C8873E5-BED0-454B-B8DE-822732733195}" srcOrd="0" destOrd="0" presId="urn:microsoft.com/office/officeart/2005/8/layout/radial1"/>
    <dgm:cxn modelId="{1F82C89E-6D55-4D51-8908-ACDEFE20DE76}" srcId="{9391E500-4DC4-4FA4-BC1F-0B58CDC4490D}" destId="{2D749828-9AEB-4388-AB13-5B063EDF5009}" srcOrd="0" destOrd="0" parTransId="{8D336AD7-BD54-4B94-ABE6-66A458B6223F}" sibTransId="{A2FB42A8-60E3-4766-A807-94FCE0CC7C57}"/>
    <dgm:cxn modelId="{67D76D7F-B731-401E-A727-41C1DA5CA232}" type="presOf" srcId="{320AC556-8346-4ED4-B445-5591DA1326F4}" destId="{679ED023-53FE-4E0F-B89E-5F8F41E1FD1D}" srcOrd="1" destOrd="0" presId="urn:microsoft.com/office/officeart/2005/8/layout/radial1"/>
    <dgm:cxn modelId="{9A7CCBBF-1BC2-4069-9988-71CA7BAB22A3}" type="presOf" srcId="{320AC556-8346-4ED4-B445-5591DA1326F4}" destId="{E0A5B054-8A85-4941-A703-AFB472EC848D}" srcOrd="0" destOrd="0" presId="urn:microsoft.com/office/officeart/2005/8/layout/radial1"/>
    <dgm:cxn modelId="{BA0A2460-38C1-42BC-8BBF-288F03E005B4}" type="presOf" srcId="{5273F880-43ED-4800-86A4-AFA2D4E0DAB2}" destId="{7485EC19-4259-4FB9-9541-69615BDE8679}" srcOrd="0" destOrd="0" presId="urn:microsoft.com/office/officeart/2005/8/layout/radial1"/>
    <dgm:cxn modelId="{955F0AB7-E0FB-46D6-BEB9-9F12B7D9EA16}" type="presOf" srcId="{B543B322-33C8-4DCC-A9AC-2E3FA85758C2}" destId="{EF6A11E7-5E5B-4EDD-9C02-8406664565A9}" srcOrd="1" destOrd="0" presId="urn:microsoft.com/office/officeart/2005/8/layout/radial1"/>
    <dgm:cxn modelId="{6CD78FF5-7A62-497F-8C33-347F0F46ECB3}" type="presOf" srcId="{37D3006E-FF15-4AFE-9538-2CDE06C696E7}" destId="{BA35DB2A-0B94-445E-8787-85BE31ACB34B}" srcOrd="1" destOrd="0" presId="urn:microsoft.com/office/officeart/2005/8/layout/radial1"/>
    <dgm:cxn modelId="{75BCBF06-F879-41B1-BC13-9CCD928D0816}" srcId="{2D749828-9AEB-4388-AB13-5B063EDF5009}" destId="{583B1396-D1CA-41F5-BFB0-95B859CC97EE}" srcOrd="4" destOrd="0" parTransId="{37D3006E-FF15-4AFE-9538-2CDE06C696E7}" sibTransId="{B04436FC-3063-4AC4-8E59-A300F7FD22CE}"/>
    <dgm:cxn modelId="{3A2C1C3E-E3CD-4583-B005-951427B0C6CD}" type="presParOf" srcId="{DD10CEBF-9488-4B31-905A-8E650AE85C3E}" destId="{F2019FEF-DD15-4E88-9464-0E8C1D7981EF}" srcOrd="0" destOrd="0" presId="urn:microsoft.com/office/officeart/2005/8/layout/radial1"/>
    <dgm:cxn modelId="{F73C9633-7B82-4D78-90B1-E3B672F518ED}" type="presParOf" srcId="{DD10CEBF-9488-4B31-905A-8E650AE85C3E}" destId="{E0A5B054-8A85-4941-A703-AFB472EC848D}" srcOrd="1" destOrd="0" presId="urn:microsoft.com/office/officeart/2005/8/layout/radial1"/>
    <dgm:cxn modelId="{706FD571-2D00-4C7C-BFFB-DFD59F0FE9FC}" type="presParOf" srcId="{E0A5B054-8A85-4941-A703-AFB472EC848D}" destId="{679ED023-53FE-4E0F-B89E-5F8F41E1FD1D}" srcOrd="0" destOrd="0" presId="urn:microsoft.com/office/officeart/2005/8/layout/radial1"/>
    <dgm:cxn modelId="{407ABD12-5123-4236-A65F-4F11648B1DB6}" type="presParOf" srcId="{DD10CEBF-9488-4B31-905A-8E650AE85C3E}" destId="{48A299E1-2A5B-4C09-A2F4-8E773C84C3FE}" srcOrd="2" destOrd="0" presId="urn:microsoft.com/office/officeart/2005/8/layout/radial1"/>
    <dgm:cxn modelId="{A6FAD60C-C3AF-4026-BE18-AEA1F8DA9D4B}" type="presParOf" srcId="{DD10CEBF-9488-4B31-905A-8E650AE85C3E}" destId="{D45E1F9D-84AC-4A78-B108-ACE7F1A3A109}" srcOrd="3" destOrd="0" presId="urn:microsoft.com/office/officeart/2005/8/layout/radial1"/>
    <dgm:cxn modelId="{BD061580-4006-4144-8A7D-156BBA8A085C}" type="presParOf" srcId="{D45E1F9D-84AC-4A78-B108-ACE7F1A3A109}" destId="{EF6A11E7-5E5B-4EDD-9C02-8406664565A9}" srcOrd="0" destOrd="0" presId="urn:microsoft.com/office/officeart/2005/8/layout/radial1"/>
    <dgm:cxn modelId="{C6045A36-DA77-4AA9-B7A5-68712C4E35D1}" type="presParOf" srcId="{DD10CEBF-9488-4B31-905A-8E650AE85C3E}" destId="{7485EC19-4259-4FB9-9541-69615BDE8679}" srcOrd="4" destOrd="0" presId="urn:microsoft.com/office/officeart/2005/8/layout/radial1"/>
    <dgm:cxn modelId="{9DA6B7B6-2D6C-4858-AACE-0C31F96B1791}" type="presParOf" srcId="{DD10CEBF-9488-4B31-905A-8E650AE85C3E}" destId="{5C8873E5-BED0-454B-B8DE-822732733195}" srcOrd="5" destOrd="0" presId="urn:microsoft.com/office/officeart/2005/8/layout/radial1"/>
    <dgm:cxn modelId="{9D742407-4C83-4D76-AC0F-F42142A87CDF}" type="presParOf" srcId="{5C8873E5-BED0-454B-B8DE-822732733195}" destId="{44269C26-9C8C-4EB6-94BC-F55149D785F3}" srcOrd="0" destOrd="0" presId="urn:microsoft.com/office/officeart/2005/8/layout/radial1"/>
    <dgm:cxn modelId="{85E48DF7-1436-4C72-A6F5-68446AEEAB49}" type="presParOf" srcId="{DD10CEBF-9488-4B31-905A-8E650AE85C3E}" destId="{C78019B1-7183-4F2A-A847-804A228F6672}" srcOrd="6" destOrd="0" presId="urn:microsoft.com/office/officeart/2005/8/layout/radial1"/>
    <dgm:cxn modelId="{C1D6D194-A24C-48C0-BCC6-4C3C85E71205}" type="presParOf" srcId="{DD10CEBF-9488-4B31-905A-8E650AE85C3E}" destId="{293F77A1-9076-4A66-BBE4-27580E1772EA}" srcOrd="7" destOrd="0" presId="urn:microsoft.com/office/officeart/2005/8/layout/radial1"/>
    <dgm:cxn modelId="{1CB4B0F8-5A81-4686-A9A6-BD62008FF2DD}" type="presParOf" srcId="{293F77A1-9076-4A66-BBE4-27580E1772EA}" destId="{F0AD822C-FEC5-4B05-AE4D-2C988D2DE13A}" srcOrd="0" destOrd="0" presId="urn:microsoft.com/office/officeart/2005/8/layout/radial1"/>
    <dgm:cxn modelId="{57E987C9-6369-4922-AE2F-5A30135EF4D4}" type="presParOf" srcId="{DD10CEBF-9488-4B31-905A-8E650AE85C3E}" destId="{1D1658D0-0960-478E-BFE5-40A0E17E1979}" srcOrd="8" destOrd="0" presId="urn:microsoft.com/office/officeart/2005/8/layout/radial1"/>
    <dgm:cxn modelId="{326E8C0A-33DD-4EF0-AC3A-D809574C96CD}" type="presParOf" srcId="{DD10CEBF-9488-4B31-905A-8E650AE85C3E}" destId="{4F0EF677-D246-4642-85F0-2D227FB2C615}" srcOrd="9" destOrd="0" presId="urn:microsoft.com/office/officeart/2005/8/layout/radial1"/>
    <dgm:cxn modelId="{4EDBF9E5-F92C-4335-9527-70A5C763BFCD}" type="presParOf" srcId="{4F0EF677-D246-4642-85F0-2D227FB2C615}" destId="{BA35DB2A-0B94-445E-8787-85BE31ACB34B}" srcOrd="0" destOrd="0" presId="urn:microsoft.com/office/officeart/2005/8/layout/radial1"/>
    <dgm:cxn modelId="{3D9BF677-632D-4B3A-A0E4-30E14FCD267B}" type="presParOf" srcId="{DD10CEBF-9488-4B31-905A-8E650AE85C3E}" destId="{AE26878B-A867-480B-80CF-E4882621D395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D23A12-6EFA-4A11-B758-77D55F4B9781}">
      <dsp:nvSpPr>
        <dsp:cNvPr id="0" name=""/>
        <dsp:cNvSpPr/>
      </dsp:nvSpPr>
      <dsp:spPr>
        <a:xfrm>
          <a:off x="0" y="0"/>
          <a:ext cx="3778802" cy="5688632"/>
        </a:xfrm>
        <a:prstGeom prst="roundRect">
          <a:avLst>
            <a:gd name="adj" fmla="val 10000"/>
          </a:avLst>
        </a:prstGeom>
        <a:solidFill>
          <a:srgbClr val="1884B4"/>
        </a:solidFill>
        <a:ln>
          <a:noFill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Не признавались владельцами в римском праве</a:t>
          </a:r>
          <a:endParaRPr lang="be-BY" sz="2400" b="1" kern="1200" dirty="0"/>
        </a:p>
      </dsp:txBody>
      <dsp:txXfrm>
        <a:off x="0" y="0"/>
        <a:ext cx="3778802" cy="1706589"/>
      </dsp:txXfrm>
    </dsp:sp>
    <dsp:sp modelId="{497FDA46-5AFC-4E54-8277-B71C13704D1B}">
      <dsp:nvSpPr>
        <dsp:cNvPr id="0" name=""/>
        <dsp:cNvSpPr/>
      </dsp:nvSpPr>
      <dsp:spPr>
        <a:xfrm>
          <a:off x="381808" y="1707075"/>
          <a:ext cx="3023042" cy="1117588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0070C0">
                <a:shade val="30000"/>
                <a:satMod val="115000"/>
              </a:srgbClr>
            </a:gs>
            <a:gs pos="50000">
              <a:srgbClr val="0070C0">
                <a:shade val="67500"/>
                <a:satMod val="115000"/>
              </a:srgbClr>
            </a:gs>
            <a:gs pos="100000">
              <a:srgbClr val="0070C0">
                <a:shade val="100000"/>
                <a:satMod val="115000"/>
              </a:srgbClr>
            </a:gs>
          </a:gsLst>
          <a:path path="circle">
            <a:fillToRect l="50000" t="50000" r="50000" b="50000"/>
          </a:path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дети</a:t>
          </a:r>
          <a:endParaRPr lang="be-BY" sz="2800" kern="1200" dirty="0"/>
        </a:p>
      </dsp:txBody>
      <dsp:txXfrm>
        <a:off x="414541" y="1739808"/>
        <a:ext cx="2957576" cy="1052122"/>
      </dsp:txXfrm>
    </dsp:sp>
    <dsp:sp modelId="{CACBF8EF-7C7C-4F24-BEFB-FE520A792894}">
      <dsp:nvSpPr>
        <dsp:cNvPr id="0" name=""/>
        <dsp:cNvSpPr/>
      </dsp:nvSpPr>
      <dsp:spPr>
        <a:xfrm>
          <a:off x="381808" y="2996600"/>
          <a:ext cx="3023042" cy="1117588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0070C0">
                <a:shade val="30000"/>
                <a:satMod val="115000"/>
              </a:srgbClr>
            </a:gs>
            <a:gs pos="50000">
              <a:srgbClr val="0070C0">
                <a:shade val="67500"/>
                <a:satMod val="115000"/>
              </a:srgbClr>
            </a:gs>
            <a:gs pos="100000">
              <a:srgbClr val="0070C0">
                <a:shade val="100000"/>
                <a:satMod val="115000"/>
              </a:srgbClr>
            </a:gs>
          </a:gsLst>
          <a:path path="circle">
            <a:fillToRect l="50000" t="50000" r="50000" b="50000"/>
          </a:path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рабы</a:t>
          </a:r>
          <a:endParaRPr lang="be-BY" sz="2800" kern="1200" dirty="0"/>
        </a:p>
      </dsp:txBody>
      <dsp:txXfrm>
        <a:off x="414541" y="3029333"/>
        <a:ext cx="2957576" cy="1052122"/>
      </dsp:txXfrm>
    </dsp:sp>
    <dsp:sp modelId="{CC4B447A-B1E8-4C57-B872-5492AB321434}">
      <dsp:nvSpPr>
        <dsp:cNvPr id="0" name=""/>
        <dsp:cNvSpPr/>
      </dsp:nvSpPr>
      <dsp:spPr>
        <a:xfrm>
          <a:off x="381808" y="4286125"/>
          <a:ext cx="3023042" cy="1117588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0070C0">
                <a:shade val="30000"/>
                <a:satMod val="115000"/>
              </a:srgbClr>
            </a:gs>
            <a:gs pos="50000">
              <a:srgbClr val="0070C0">
                <a:shade val="67500"/>
                <a:satMod val="115000"/>
              </a:srgbClr>
            </a:gs>
            <a:gs pos="100000">
              <a:srgbClr val="0070C0">
                <a:shade val="100000"/>
                <a:satMod val="115000"/>
              </a:srgbClr>
            </a:gs>
          </a:gsLst>
          <a:path path="circle">
            <a:fillToRect l="50000" t="50000" r="50000" b="50000"/>
          </a:path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подвластные</a:t>
          </a:r>
          <a:endParaRPr lang="be-BY" sz="2800" kern="1200" dirty="0"/>
        </a:p>
      </dsp:txBody>
      <dsp:txXfrm>
        <a:off x="414541" y="4318858"/>
        <a:ext cx="2957576" cy="1052122"/>
      </dsp:txXfrm>
    </dsp:sp>
    <dsp:sp modelId="{B191280A-57CC-41D8-903C-9F2CAA48CFC2}">
      <dsp:nvSpPr>
        <dsp:cNvPr id="0" name=""/>
        <dsp:cNvSpPr/>
      </dsp:nvSpPr>
      <dsp:spPr>
        <a:xfrm>
          <a:off x="4066141" y="0"/>
          <a:ext cx="3778802" cy="5688632"/>
        </a:xfrm>
        <a:prstGeom prst="roundRect">
          <a:avLst>
            <a:gd name="adj" fmla="val 10000"/>
          </a:avLst>
        </a:prstGeom>
        <a:solidFill>
          <a:srgbClr val="1884B4"/>
        </a:solidFill>
        <a:ln>
          <a:noFill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0" kern="1200" dirty="0" smtClean="0"/>
            <a:t>Владельцы могли быть</a:t>
          </a:r>
          <a:endParaRPr lang="be-BY" sz="5000" kern="1200" dirty="0"/>
        </a:p>
      </dsp:txBody>
      <dsp:txXfrm>
        <a:off x="4066141" y="0"/>
        <a:ext cx="3778802" cy="1706589"/>
      </dsp:txXfrm>
    </dsp:sp>
    <dsp:sp modelId="{86C2746D-B95F-4CD6-B493-CF6545AD71CD}">
      <dsp:nvSpPr>
        <dsp:cNvPr id="0" name=""/>
        <dsp:cNvSpPr/>
      </dsp:nvSpPr>
      <dsp:spPr>
        <a:xfrm>
          <a:off x="4444021" y="1708256"/>
          <a:ext cx="3023042" cy="1715200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0070C0">
                <a:shade val="30000"/>
                <a:satMod val="115000"/>
              </a:srgbClr>
            </a:gs>
            <a:gs pos="50000">
              <a:srgbClr val="0070C0">
                <a:shade val="67500"/>
                <a:satMod val="115000"/>
              </a:srgbClr>
            </a:gs>
            <a:gs pos="100000">
              <a:srgbClr val="0070C0">
                <a:shade val="100000"/>
                <a:satMod val="115000"/>
              </a:srgbClr>
            </a:gs>
          </a:gsLst>
          <a:path path="circle">
            <a:fillToRect l="50000" t="50000" r="50000" b="50000"/>
          </a:path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законными (обычно собственники вещи)</a:t>
          </a:r>
          <a:endParaRPr lang="be-BY" sz="2800" kern="1200" dirty="0"/>
        </a:p>
      </dsp:txBody>
      <dsp:txXfrm>
        <a:off x="4494257" y="1758492"/>
        <a:ext cx="2922570" cy="1614728"/>
      </dsp:txXfrm>
    </dsp:sp>
    <dsp:sp modelId="{7CBC1618-C458-464A-A426-C156A76EAFC7}">
      <dsp:nvSpPr>
        <dsp:cNvPr id="0" name=""/>
        <dsp:cNvSpPr/>
      </dsp:nvSpPr>
      <dsp:spPr>
        <a:xfrm>
          <a:off x="4444021" y="3687333"/>
          <a:ext cx="3023042" cy="1715200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0070C0">
                <a:shade val="30000"/>
                <a:satMod val="115000"/>
              </a:srgbClr>
            </a:gs>
            <a:gs pos="50000">
              <a:srgbClr val="0070C0">
                <a:shade val="67500"/>
                <a:satMod val="115000"/>
              </a:srgbClr>
            </a:gs>
            <a:gs pos="100000">
              <a:srgbClr val="0070C0">
                <a:shade val="100000"/>
                <a:satMod val="115000"/>
              </a:srgbClr>
            </a:gs>
          </a:gsLst>
          <a:path path="circle">
            <a:fillToRect l="50000" t="50000" r="50000" b="50000"/>
          </a:path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незаконными (не имели права собственности)</a:t>
          </a:r>
          <a:endParaRPr lang="be-BY" sz="2800" kern="1200" dirty="0"/>
        </a:p>
      </dsp:txBody>
      <dsp:txXfrm>
        <a:off x="4494257" y="3737569"/>
        <a:ext cx="2922570" cy="16147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019FEF-DD15-4E88-9464-0E8C1D7981EF}">
      <dsp:nvSpPr>
        <dsp:cNvPr id="0" name=""/>
        <dsp:cNvSpPr/>
      </dsp:nvSpPr>
      <dsp:spPr>
        <a:xfrm>
          <a:off x="3921890" y="2667272"/>
          <a:ext cx="2342803" cy="2027874"/>
        </a:xfrm>
        <a:prstGeom prst="ellipse">
          <a:avLst/>
        </a:prstGeom>
        <a:solidFill>
          <a:srgbClr val="808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6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3300"/>
              </a:solidFill>
            </a:rPr>
            <a:t>Способы </a:t>
          </a:r>
          <a:r>
            <a:rPr lang="ru-RU" sz="2400" b="1" kern="1200" dirty="0" err="1" smtClean="0">
              <a:solidFill>
                <a:srgbClr val="003300"/>
              </a:solidFill>
            </a:rPr>
            <a:t>возникно-вения</a:t>
          </a:r>
          <a:r>
            <a:rPr lang="ru-RU" sz="2400" b="1" kern="1200" dirty="0" smtClean="0">
              <a:solidFill>
                <a:srgbClr val="003300"/>
              </a:solidFill>
            </a:rPr>
            <a:t> владения</a:t>
          </a:r>
          <a:endParaRPr lang="be-BY" sz="2400" b="1" kern="1200" dirty="0">
            <a:solidFill>
              <a:srgbClr val="003300"/>
            </a:solidFill>
          </a:endParaRPr>
        </a:p>
      </dsp:txBody>
      <dsp:txXfrm>
        <a:off x="4264986" y="2964247"/>
        <a:ext cx="1656611" cy="1433924"/>
      </dsp:txXfrm>
    </dsp:sp>
    <dsp:sp modelId="{E0A5B054-8A85-4941-A703-AFB472EC848D}">
      <dsp:nvSpPr>
        <dsp:cNvPr id="0" name=""/>
        <dsp:cNvSpPr/>
      </dsp:nvSpPr>
      <dsp:spPr>
        <a:xfrm rot="16200000">
          <a:off x="4786641" y="2342897"/>
          <a:ext cx="613301" cy="35448"/>
        </a:xfrm>
        <a:custGeom>
          <a:avLst/>
          <a:gdLst/>
          <a:ahLst/>
          <a:cxnLst/>
          <a:rect l="0" t="0" r="0" b="0"/>
          <a:pathLst>
            <a:path>
              <a:moveTo>
                <a:pt x="0" y="17724"/>
              </a:moveTo>
              <a:lnTo>
                <a:pt x="613301" y="17724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e-BY" sz="500" kern="1200"/>
        </a:p>
      </dsp:txBody>
      <dsp:txXfrm>
        <a:off x="5077959" y="2345289"/>
        <a:ext cx="30665" cy="30665"/>
      </dsp:txXfrm>
    </dsp:sp>
    <dsp:sp modelId="{48A299E1-2A5B-4C09-A2F4-8E773C84C3FE}">
      <dsp:nvSpPr>
        <dsp:cNvPr id="0" name=""/>
        <dsp:cNvSpPr/>
      </dsp:nvSpPr>
      <dsp:spPr>
        <a:xfrm>
          <a:off x="4079354" y="26096"/>
          <a:ext cx="2027874" cy="2027874"/>
        </a:xfrm>
        <a:prstGeom prst="ellipse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2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i="1" kern="1200" dirty="0" err="1" smtClean="0">
              <a:solidFill>
                <a:schemeClr val="bg1"/>
              </a:solidFill>
            </a:rPr>
            <a:t>Первона-чальный</a:t>
          </a:r>
          <a:r>
            <a:rPr lang="ru-RU" sz="2400" b="0" i="1" kern="1200" dirty="0" smtClean="0">
              <a:solidFill>
                <a:schemeClr val="bg1"/>
              </a:solidFill>
            </a:rPr>
            <a:t> (</a:t>
          </a:r>
          <a:r>
            <a:rPr lang="ru-RU" sz="2400" b="0" i="1" kern="1200" dirty="0" err="1" smtClean="0">
              <a:solidFill>
                <a:schemeClr val="bg1"/>
              </a:solidFill>
            </a:rPr>
            <a:t>завладе-ние</a:t>
          </a:r>
          <a:r>
            <a:rPr lang="ru-RU" sz="2400" b="0" i="1" kern="1200" dirty="0" smtClean="0">
              <a:solidFill>
                <a:schemeClr val="bg1"/>
              </a:solidFill>
            </a:rPr>
            <a:t>) </a:t>
          </a:r>
          <a:endParaRPr lang="be-BY" sz="2400" b="0" i="1" kern="1200" dirty="0">
            <a:solidFill>
              <a:schemeClr val="bg1"/>
            </a:solidFill>
          </a:endParaRPr>
        </a:p>
      </dsp:txBody>
      <dsp:txXfrm>
        <a:off x="4376329" y="323071"/>
        <a:ext cx="1433924" cy="1433924"/>
      </dsp:txXfrm>
    </dsp:sp>
    <dsp:sp modelId="{D45E1F9D-84AC-4A78-B108-ACE7F1A3A109}">
      <dsp:nvSpPr>
        <dsp:cNvPr id="0" name=""/>
        <dsp:cNvSpPr/>
      </dsp:nvSpPr>
      <dsp:spPr>
        <a:xfrm rot="20520000">
          <a:off x="6180778" y="3249102"/>
          <a:ext cx="375707" cy="35448"/>
        </a:xfrm>
        <a:custGeom>
          <a:avLst/>
          <a:gdLst/>
          <a:ahLst/>
          <a:cxnLst/>
          <a:rect l="0" t="0" r="0" b="0"/>
          <a:pathLst>
            <a:path>
              <a:moveTo>
                <a:pt x="0" y="17724"/>
              </a:moveTo>
              <a:lnTo>
                <a:pt x="375707" y="17724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e-BY" sz="500" kern="1200"/>
        </a:p>
      </dsp:txBody>
      <dsp:txXfrm>
        <a:off x="6359239" y="3257433"/>
        <a:ext cx="18785" cy="18785"/>
      </dsp:txXfrm>
    </dsp:sp>
    <dsp:sp modelId="{7485EC19-4259-4FB9-9541-69615BDE8679}">
      <dsp:nvSpPr>
        <dsp:cNvPr id="0" name=""/>
        <dsp:cNvSpPr/>
      </dsp:nvSpPr>
      <dsp:spPr>
        <a:xfrm>
          <a:off x="6480702" y="1851104"/>
          <a:ext cx="2248994" cy="2027874"/>
        </a:xfrm>
        <a:prstGeom prst="ellipse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2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i="1" kern="1200" dirty="0" err="1" smtClean="0">
              <a:solidFill>
                <a:schemeClr val="bg1"/>
              </a:solidFill>
            </a:rPr>
            <a:t>Производ-ный</a:t>
          </a:r>
          <a:endParaRPr lang="be-BY" sz="2400" i="1" kern="1200" dirty="0">
            <a:solidFill>
              <a:schemeClr val="bg1"/>
            </a:solidFill>
          </a:endParaRPr>
        </a:p>
      </dsp:txBody>
      <dsp:txXfrm>
        <a:off x="6810060" y="2148079"/>
        <a:ext cx="1590278" cy="1433924"/>
      </dsp:txXfrm>
    </dsp:sp>
    <dsp:sp modelId="{5C8873E5-BED0-454B-B8DE-822732733195}">
      <dsp:nvSpPr>
        <dsp:cNvPr id="0" name=""/>
        <dsp:cNvSpPr/>
      </dsp:nvSpPr>
      <dsp:spPr>
        <a:xfrm rot="3240000">
          <a:off x="5600178" y="4750876"/>
          <a:ext cx="566299" cy="35448"/>
        </a:xfrm>
        <a:custGeom>
          <a:avLst/>
          <a:gdLst/>
          <a:ahLst/>
          <a:cxnLst/>
          <a:rect l="0" t="0" r="0" b="0"/>
          <a:pathLst>
            <a:path>
              <a:moveTo>
                <a:pt x="0" y="17724"/>
              </a:moveTo>
              <a:lnTo>
                <a:pt x="566299" y="17724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e-BY" sz="500" kern="1200"/>
        </a:p>
      </dsp:txBody>
      <dsp:txXfrm>
        <a:off x="5869170" y="4754443"/>
        <a:ext cx="28314" cy="28314"/>
      </dsp:txXfrm>
    </dsp:sp>
    <dsp:sp modelId="{C78019B1-7183-4F2A-A847-804A228F6672}">
      <dsp:nvSpPr>
        <dsp:cNvPr id="0" name=""/>
        <dsp:cNvSpPr/>
      </dsp:nvSpPr>
      <dsp:spPr>
        <a:xfrm>
          <a:off x="5631799" y="4804028"/>
          <a:ext cx="2027874" cy="2027874"/>
        </a:xfrm>
        <a:prstGeom prst="ellipse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accent1"/>
          </a:solidFill>
          <a:prstDash val="solid"/>
        </a:ln>
        <a:effectLst>
          <a:glow rad="228600">
            <a:schemeClr val="accent2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i="1" kern="1200" dirty="0" smtClean="0">
              <a:solidFill>
                <a:schemeClr val="bg1"/>
              </a:solidFill>
            </a:rPr>
            <a:t>Передача владения (</a:t>
          </a:r>
          <a:r>
            <a:rPr lang="ru-RU" sz="2400" i="1" kern="1200" dirty="0" err="1" smtClean="0">
              <a:solidFill>
                <a:schemeClr val="bg1"/>
              </a:solidFill>
            </a:rPr>
            <a:t>тради-ция</a:t>
          </a:r>
          <a:r>
            <a:rPr lang="ru-RU" sz="2400" i="1" kern="1200" dirty="0" smtClean="0">
              <a:solidFill>
                <a:schemeClr val="bg1"/>
              </a:solidFill>
            </a:rPr>
            <a:t>)</a:t>
          </a:r>
          <a:endParaRPr lang="be-BY" sz="2400" i="1" kern="1200" dirty="0">
            <a:solidFill>
              <a:schemeClr val="bg1"/>
            </a:solidFill>
          </a:endParaRPr>
        </a:p>
      </dsp:txBody>
      <dsp:txXfrm>
        <a:off x="5928774" y="5101003"/>
        <a:ext cx="1433924" cy="1433924"/>
      </dsp:txXfrm>
    </dsp:sp>
    <dsp:sp modelId="{293F77A1-9076-4A66-BBE4-27580E1772EA}">
      <dsp:nvSpPr>
        <dsp:cNvPr id="0" name=""/>
        <dsp:cNvSpPr/>
      </dsp:nvSpPr>
      <dsp:spPr>
        <a:xfrm rot="7560000">
          <a:off x="4040126" y="4740675"/>
          <a:ext cx="541082" cy="35448"/>
        </a:xfrm>
        <a:custGeom>
          <a:avLst/>
          <a:gdLst/>
          <a:ahLst/>
          <a:cxnLst/>
          <a:rect l="0" t="0" r="0" b="0"/>
          <a:pathLst>
            <a:path>
              <a:moveTo>
                <a:pt x="0" y="17724"/>
              </a:moveTo>
              <a:lnTo>
                <a:pt x="541082" y="17724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e-BY" sz="500" kern="1200"/>
        </a:p>
      </dsp:txBody>
      <dsp:txXfrm rot="10800000">
        <a:off x="4297140" y="4744873"/>
        <a:ext cx="27054" cy="27054"/>
      </dsp:txXfrm>
    </dsp:sp>
    <dsp:sp modelId="{1D1658D0-0960-478E-BFE5-40A0E17E1979}">
      <dsp:nvSpPr>
        <dsp:cNvPr id="0" name=""/>
        <dsp:cNvSpPr/>
      </dsp:nvSpPr>
      <dsp:spPr>
        <a:xfrm>
          <a:off x="2448269" y="4804028"/>
          <a:ext cx="2185156" cy="2027874"/>
        </a:xfrm>
        <a:prstGeom prst="ellipse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2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i="1" kern="1200" dirty="0" err="1" smtClean="0">
              <a:solidFill>
                <a:schemeClr val="bg1"/>
              </a:solidFill>
            </a:rPr>
            <a:t>Самоволь-ный</a:t>
          </a:r>
          <a:r>
            <a:rPr lang="ru-RU" sz="2400" i="1" kern="1200" dirty="0" smtClean="0">
              <a:solidFill>
                <a:schemeClr val="bg1"/>
              </a:solidFill>
            </a:rPr>
            <a:t> захват владения</a:t>
          </a:r>
          <a:endParaRPr lang="be-BY" sz="2400" i="1" kern="1200" dirty="0">
            <a:solidFill>
              <a:schemeClr val="bg1"/>
            </a:solidFill>
          </a:endParaRPr>
        </a:p>
      </dsp:txBody>
      <dsp:txXfrm>
        <a:off x="2768278" y="5101003"/>
        <a:ext cx="1545138" cy="1433924"/>
      </dsp:txXfrm>
    </dsp:sp>
    <dsp:sp modelId="{4F0EF677-D246-4642-85F0-2D227FB2C615}">
      <dsp:nvSpPr>
        <dsp:cNvPr id="0" name=""/>
        <dsp:cNvSpPr/>
      </dsp:nvSpPr>
      <dsp:spPr>
        <a:xfrm rot="11880000">
          <a:off x="3534093" y="3233896"/>
          <a:ext cx="474120" cy="35448"/>
        </a:xfrm>
        <a:custGeom>
          <a:avLst/>
          <a:gdLst/>
          <a:ahLst/>
          <a:cxnLst/>
          <a:rect l="0" t="0" r="0" b="0"/>
          <a:pathLst>
            <a:path>
              <a:moveTo>
                <a:pt x="0" y="17724"/>
              </a:moveTo>
              <a:lnTo>
                <a:pt x="474120" y="17724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e-BY" sz="500" kern="1200"/>
        </a:p>
      </dsp:txBody>
      <dsp:txXfrm rot="10800000">
        <a:off x="3759300" y="3239768"/>
        <a:ext cx="23706" cy="23706"/>
      </dsp:txXfrm>
    </dsp:sp>
    <dsp:sp modelId="{AE26878B-A867-480B-80CF-E4882621D395}">
      <dsp:nvSpPr>
        <dsp:cNvPr id="0" name=""/>
        <dsp:cNvSpPr/>
      </dsp:nvSpPr>
      <dsp:spPr>
        <a:xfrm>
          <a:off x="1567446" y="1851104"/>
          <a:ext cx="2027874" cy="2027874"/>
        </a:xfrm>
        <a:prstGeom prst="ellipse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2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i="1" kern="1200" dirty="0" err="1" smtClean="0">
              <a:solidFill>
                <a:schemeClr val="bg1"/>
              </a:solidFill>
            </a:rPr>
            <a:t>Приобрете-ние</a:t>
          </a:r>
          <a:r>
            <a:rPr lang="ru-RU" sz="2000" i="1" kern="1200" dirty="0" smtClean="0">
              <a:solidFill>
                <a:schemeClr val="bg1"/>
              </a:solidFill>
            </a:rPr>
            <a:t> владения через других лиц</a:t>
          </a:r>
          <a:endParaRPr lang="be-BY" sz="2000" i="1" kern="1200" dirty="0">
            <a:solidFill>
              <a:schemeClr val="bg1"/>
            </a:solidFill>
          </a:endParaRPr>
        </a:p>
      </dsp:txBody>
      <dsp:txXfrm>
        <a:off x="1864421" y="2148079"/>
        <a:ext cx="1433924" cy="14339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e-BY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7F4088-0CFE-4132-B47C-6E4D262F3396}" type="datetimeFigureOut">
              <a:rPr lang="be-BY" smtClean="0"/>
              <a:t>24.11.2010</a:t>
            </a:fld>
            <a:endParaRPr lang="be-BY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e-BY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e-BY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AA51B6-828C-459F-A0AF-50975A7CD570}" type="slidenum">
              <a:rPr lang="be-BY" smtClean="0"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1339007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e-BY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A51B6-828C-459F-A0AF-50975A7CD570}" type="slidenum">
              <a:rPr lang="be-BY" smtClean="0"/>
              <a:t>4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1195885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1B5F5B0D-A204-4A90-9DA0-A74B9A537223}" type="datetimeFigureOut">
              <a:rPr lang="be-BY" smtClean="0"/>
              <a:t>24.11.2010</a:t>
            </a:fld>
            <a:endParaRPr lang="be-BY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091DA7-A519-43EA-9305-104BD7739475}" type="slidenum">
              <a:rPr lang="be-BY" smtClean="0"/>
              <a:t>‹#›</a:t>
            </a:fld>
            <a:endParaRPr lang="be-BY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be-BY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las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F5B0D-A204-4A90-9DA0-A74B9A537223}" type="datetimeFigureOut">
              <a:rPr lang="be-BY" smtClean="0"/>
              <a:t>24.11.2010</a:t>
            </a:fld>
            <a:endParaRPr lang="be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91DA7-A519-43EA-9305-104BD7739475}" type="slidenum">
              <a:rPr lang="be-BY" smtClean="0"/>
              <a:t>‹#›</a:t>
            </a:fld>
            <a:endParaRPr lang="be-BY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las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F5B0D-A204-4A90-9DA0-A74B9A537223}" type="datetimeFigureOut">
              <a:rPr lang="be-BY" smtClean="0"/>
              <a:t>24.11.2010</a:t>
            </a:fld>
            <a:endParaRPr lang="be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91DA7-A519-43EA-9305-104BD7739475}" type="slidenum">
              <a:rPr lang="be-BY" smtClean="0"/>
              <a:t>‹#›</a:t>
            </a:fld>
            <a:endParaRPr lang="be-BY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las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B5F5B0D-A204-4A90-9DA0-A74B9A537223}" type="datetimeFigureOut">
              <a:rPr lang="be-BY" smtClean="0"/>
              <a:t>24.11.2010</a:t>
            </a:fld>
            <a:endParaRPr lang="be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be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8091DA7-A519-43EA-9305-104BD7739475}" type="slidenum">
              <a:rPr lang="be-BY" smtClean="0"/>
              <a:t>‹#›</a:t>
            </a:fld>
            <a:endParaRPr lang="be-BY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14:flas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F5B0D-A204-4A90-9DA0-A74B9A537223}" type="datetimeFigureOut">
              <a:rPr lang="be-BY" smtClean="0"/>
              <a:t>24.11.2010</a:t>
            </a:fld>
            <a:endParaRPr lang="be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91DA7-A519-43EA-9305-104BD7739475}" type="slidenum">
              <a:rPr lang="be-BY" smtClean="0"/>
              <a:t>‹#›</a:t>
            </a:fld>
            <a:endParaRPr lang="be-BY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14:flas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F5B0D-A204-4A90-9DA0-A74B9A537223}" type="datetimeFigureOut">
              <a:rPr lang="be-BY" smtClean="0"/>
              <a:t>24.11.2010</a:t>
            </a:fld>
            <a:endParaRPr lang="be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91DA7-A519-43EA-9305-104BD7739475}" type="slidenum">
              <a:rPr lang="be-BY" smtClean="0"/>
              <a:t>‹#›</a:t>
            </a:fld>
            <a:endParaRPr lang="be-BY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14:flas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F5B0D-A204-4A90-9DA0-A74B9A537223}" type="datetimeFigureOut">
              <a:rPr lang="be-BY" smtClean="0"/>
              <a:t>24.11.2010</a:t>
            </a:fld>
            <a:endParaRPr lang="be-B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91DA7-A519-43EA-9305-104BD7739475}" type="slidenum">
              <a:rPr lang="be-BY" smtClean="0"/>
              <a:t>‹#›</a:t>
            </a:fld>
            <a:endParaRPr lang="be-BY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las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F5B0D-A204-4A90-9DA0-A74B9A537223}" type="datetimeFigureOut">
              <a:rPr lang="be-BY" smtClean="0"/>
              <a:t>24.11.2010</a:t>
            </a:fld>
            <a:endParaRPr lang="be-B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91DA7-A519-43EA-9305-104BD7739475}" type="slidenum">
              <a:rPr lang="be-BY" smtClean="0"/>
              <a:t>‹#›</a:t>
            </a:fld>
            <a:endParaRPr lang="be-BY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las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F5B0D-A204-4A90-9DA0-A74B9A537223}" type="datetimeFigureOut">
              <a:rPr lang="be-BY" smtClean="0"/>
              <a:t>24.11.2010</a:t>
            </a:fld>
            <a:endParaRPr lang="be-B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91DA7-A519-43EA-9305-104BD7739475}" type="slidenum">
              <a:rPr lang="be-BY" smtClean="0"/>
              <a:t>‹#›</a:t>
            </a:fld>
            <a:endParaRPr lang="be-BY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las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F5B0D-A204-4A90-9DA0-A74B9A537223}" type="datetimeFigureOut">
              <a:rPr lang="be-BY" smtClean="0"/>
              <a:t>24.11.2010</a:t>
            </a:fld>
            <a:endParaRPr lang="be-B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91DA7-A519-43EA-9305-104BD7739475}" type="slidenum">
              <a:rPr lang="be-BY" smtClean="0"/>
              <a:t>‹#›</a:t>
            </a:fld>
            <a:endParaRPr lang="be-BY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las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F5B0D-A204-4A90-9DA0-A74B9A537223}" type="datetimeFigureOut">
              <a:rPr lang="be-BY" smtClean="0"/>
              <a:t>24.11.2010</a:t>
            </a:fld>
            <a:endParaRPr lang="be-B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91DA7-A519-43EA-9305-104BD7739475}" type="slidenum">
              <a:rPr lang="be-BY" smtClean="0"/>
              <a:t>‹#›</a:t>
            </a:fld>
            <a:endParaRPr lang="be-BY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las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B5F5B0D-A204-4A90-9DA0-A74B9A537223}" type="datetimeFigureOut">
              <a:rPr lang="be-BY" smtClean="0"/>
              <a:t>24.11.2010</a:t>
            </a:fld>
            <a:endParaRPr lang="be-BY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8091DA7-A519-43EA-9305-104BD7739475}" type="slidenum">
              <a:rPr lang="be-BY" smtClean="0"/>
              <a:t>‹#›</a:t>
            </a:fld>
            <a:endParaRPr lang="be-BY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be-BY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las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F5B0D-A204-4A90-9DA0-A74B9A537223}" type="datetimeFigureOut">
              <a:rPr lang="be-BY" smtClean="0"/>
              <a:t>24.11.2010</a:t>
            </a:fld>
            <a:endParaRPr lang="be-B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91DA7-A519-43EA-9305-104BD7739475}" type="slidenum">
              <a:rPr lang="be-BY" smtClean="0"/>
              <a:t>‹#›</a:t>
            </a:fld>
            <a:endParaRPr lang="be-BY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las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F5B0D-A204-4A90-9DA0-A74B9A537223}" type="datetimeFigureOut">
              <a:rPr lang="be-BY" smtClean="0"/>
              <a:t>24.11.2010</a:t>
            </a:fld>
            <a:endParaRPr lang="be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91DA7-A519-43EA-9305-104BD7739475}" type="slidenum">
              <a:rPr lang="be-BY" smtClean="0"/>
              <a:t>‹#›</a:t>
            </a:fld>
            <a:endParaRPr lang="be-BY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las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F5B0D-A204-4A90-9DA0-A74B9A537223}" type="datetimeFigureOut">
              <a:rPr lang="be-BY" smtClean="0"/>
              <a:t>24.11.2010</a:t>
            </a:fld>
            <a:endParaRPr lang="be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91DA7-A519-43EA-9305-104BD7739475}" type="slidenum">
              <a:rPr lang="be-BY" smtClean="0"/>
              <a:t>‹#›</a:t>
            </a:fld>
            <a:endParaRPr lang="be-BY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las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1B5F5B0D-A204-4A90-9DA0-A74B9A537223}" type="datetimeFigureOut">
              <a:rPr lang="be-BY" smtClean="0"/>
              <a:t>24.11.2010</a:t>
            </a:fld>
            <a:endParaRPr lang="be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be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91DA7-A519-43EA-9305-104BD7739475}" type="slidenum">
              <a:rPr lang="be-BY" smtClean="0"/>
              <a:t>‹#›</a:t>
            </a:fld>
            <a:endParaRPr lang="be-BY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las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F5B0D-A204-4A90-9DA0-A74B9A537223}" type="datetimeFigureOut">
              <a:rPr lang="be-BY" smtClean="0"/>
              <a:t>24.11.2010</a:t>
            </a:fld>
            <a:endParaRPr lang="be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91DA7-A519-43EA-9305-104BD7739475}" type="slidenum">
              <a:rPr lang="be-BY" smtClean="0"/>
              <a:t>‹#›</a:t>
            </a:fld>
            <a:endParaRPr lang="be-BY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las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F5B0D-A204-4A90-9DA0-A74B9A537223}" type="datetimeFigureOut">
              <a:rPr lang="be-BY" smtClean="0"/>
              <a:t>24.11.2010</a:t>
            </a:fld>
            <a:endParaRPr lang="be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91DA7-A519-43EA-9305-104BD7739475}" type="slidenum">
              <a:rPr lang="be-BY" smtClean="0"/>
              <a:t>‹#›</a:t>
            </a:fld>
            <a:endParaRPr lang="be-BY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las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F5B0D-A204-4A90-9DA0-A74B9A537223}" type="datetimeFigureOut">
              <a:rPr lang="be-BY" smtClean="0"/>
              <a:t>24.11.2010</a:t>
            </a:fld>
            <a:endParaRPr lang="be-B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91DA7-A519-43EA-9305-104BD7739475}" type="slidenum">
              <a:rPr lang="be-BY" smtClean="0"/>
              <a:t>‹#›</a:t>
            </a:fld>
            <a:endParaRPr lang="be-BY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las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F5B0D-A204-4A90-9DA0-A74B9A537223}" type="datetimeFigureOut">
              <a:rPr lang="be-BY" smtClean="0"/>
              <a:t>24.11.2010</a:t>
            </a:fld>
            <a:endParaRPr lang="be-B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91DA7-A519-43EA-9305-104BD7739475}" type="slidenum">
              <a:rPr lang="be-BY" smtClean="0"/>
              <a:t>‹#›</a:t>
            </a:fld>
            <a:endParaRPr lang="be-BY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las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F5B0D-A204-4A90-9DA0-A74B9A537223}" type="datetimeFigureOut">
              <a:rPr lang="be-BY" smtClean="0"/>
              <a:t>24.11.2010</a:t>
            </a:fld>
            <a:endParaRPr lang="be-B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91DA7-A519-43EA-9305-104BD7739475}" type="slidenum">
              <a:rPr lang="be-BY" smtClean="0"/>
              <a:t>‹#›</a:t>
            </a:fld>
            <a:endParaRPr lang="be-BY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las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F5B0D-A204-4A90-9DA0-A74B9A537223}" type="datetimeFigureOut">
              <a:rPr lang="be-BY" smtClean="0"/>
              <a:t>24.11.2010</a:t>
            </a:fld>
            <a:endParaRPr lang="be-B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91DA7-A519-43EA-9305-104BD7739475}" type="slidenum">
              <a:rPr lang="be-BY" smtClean="0"/>
              <a:t>‹#›</a:t>
            </a:fld>
            <a:endParaRPr lang="be-BY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las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F5B0D-A204-4A90-9DA0-A74B9A537223}" type="datetimeFigureOut">
              <a:rPr lang="be-BY" smtClean="0"/>
              <a:t>24.11.2010</a:t>
            </a:fld>
            <a:endParaRPr lang="be-BY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091DA7-A519-43EA-9305-104BD7739475}" type="slidenum">
              <a:rPr lang="be-BY" smtClean="0"/>
              <a:t>‹#›</a:t>
            </a:fld>
            <a:endParaRPr lang="be-BY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be-BY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14:flas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F5B0D-A204-4A90-9DA0-A74B9A537223}" type="datetimeFigureOut">
              <a:rPr lang="be-BY" smtClean="0"/>
              <a:t>24.11.2010</a:t>
            </a:fld>
            <a:endParaRPr lang="be-B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91DA7-A519-43EA-9305-104BD7739475}" type="slidenum">
              <a:rPr lang="be-BY" smtClean="0"/>
              <a:t>‹#›</a:t>
            </a:fld>
            <a:endParaRPr lang="be-BY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las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F5B0D-A204-4A90-9DA0-A74B9A537223}" type="datetimeFigureOut">
              <a:rPr lang="be-BY" smtClean="0"/>
              <a:t>24.11.2010</a:t>
            </a:fld>
            <a:endParaRPr lang="be-B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91DA7-A519-43EA-9305-104BD7739475}" type="slidenum">
              <a:rPr lang="be-BY" smtClean="0"/>
              <a:t>‹#›</a:t>
            </a:fld>
            <a:endParaRPr lang="be-BY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las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F5B0D-A204-4A90-9DA0-A74B9A537223}" type="datetimeFigureOut">
              <a:rPr lang="be-BY" smtClean="0"/>
              <a:t>24.11.2010</a:t>
            </a:fld>
            <a:endParaRPr lang="be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91DA7-A519-43EA-9305-104BD7739475}" type="slidenum">
              <a:rPr lang="be-BY" smtClean="0"/>
              <a:t>‹#›</a:t>
            </a:fld>
            <a:endParaRPr lang="be-BY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las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F5B0D-A204-4A90-9DA0-A74B9A537223}" type="datetimeFigureOut">
              <a:rPr lang="be-BY" smtClean="0"/>
              <a:t>24.11.2010</a:t>
            </a:fld>
            <a:endParaRPr lang="be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91DA7-A519-43EA-9305-104BD7739475}" type="slidenum">
              <a:rPr lang="be-BY" smtClean="0"/>
              <a:t>‹#›</a:t>
            </a:fld>
            <a:endParaRPr lang="be-BY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las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B5F5B0D-A204-4A90-9DA0-A74B9A537223}" type="datetimeFigureOut">
              <a:rPr lang="be-BY" smtClean="0"/>
              <a:t>24.11.2010</a:t>
            </a:fld>
            <a:endParaRPr lang="be-BY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8091DA7-A519-43EA-9305-104BD7739475}" type="slidenum">
              <a:rPr lang="be-BY" smtClean="0"/>
              <a:t>‹#›</a:t>
            </a:fld>
            <a:endParaRPr lang="be-BY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las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1B5F5B0D-A204-4A90-9DA0-A74B9A537223}" type="datetimeFigureOut">
              <a:rPr lang="be-BY" smtClean="0"/>
              <a:t>24.11.2010</a:t>
            </a:fld>
            <a:endParaRPr lang="be-BY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8091DA7-A519-43EA-9305-104BD7739475}" type="slidenum">
              <a:rPr lang="be-BY" smtClean="0"/>
              <a:t>‹#›</a:t>
            </a:fld>
            <a:endParaRPr lang="be-BY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las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F5B0D-A204-4A90-9DA0-A74B9A537223}" type="datetimeFigureOut">
              <a:rPr lang="be-BY" smtClean="0"/>
              <a:t>24.11.2010</a:t>
            </a:fld>
            <a:endParaRPr lang="be-BY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091DA7-A519-43EA-9305-104BD7739475}" type="slidenum">
              <a:rPr lang="be-BY" smtClean="0"/>
              <a:t>‹#›</a:t>
            </a:fld>
            <a:endParaRPr lang="be-BY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be-BY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las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F5B0D-A204-4A90-9DA0-A74B9A537223}" type="datetimeFigureOut">
              <a:rPr lang="be-BY" smtClean="0"/>
              <a:t>24.11.2010</a:t>
            </a:fld>
            <a:endParaRPr lang="be-BY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091DA7-A519-43EA-9305-104BD7739475}" type="slidenum">
              <a:rPr lang="be-BY" smtClean="0"/>
              <a:t>‹#›</a:t>
            </a:fld>
            <a:endParaRPr lang="be-BY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be-BY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las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B5F5B0D-A204-4A90-9DA0-A74B9A537223}" type="datetimeFigureOut">
              <a:rPr lang="be-BY" smtClean="0"/>
              <a:t>24.11.2010</a:t>
            </a:fld>
            <a:endParaRPr lang="be-BY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8091DA7-A519-43EA-9305-104BD7739475}" type="slidenum">
              <a:rPr lang="be-BY" smtClean="0"/>
              <a:t>‹#›</a:t>
            </a:fld>
            <a:endParaRPr lang="be-BY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be-BY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las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1B5F5B0D-A204-4A90-9DA0-A74B9A537223}" type="datetimeFigureOut">
              <a:rPr lang="be-BY" smtClean="0"/>
              <a:t>24.11.2010</a:t>
            </a:fld>
            <a:endParaRPr lang="be-BY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C8091DA7-A519-43EA-9305-104BD7739475}" type="slidenum">
              <a:rPr lang="be-BY" smtClean="0"/>
              <a:t>‹#›</a:t>
            </a:fld>
            <a:endParaRPr lang="be-BY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be-BY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las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1B5F5B0D-A204-4A90-9DA0-A74B9A537223}" type="datetimeFigureOut">
              <a:rPr lang="be-BY" smtClean="0"/>
              <a:t>24.11.2010</a:t>
            </a:fld>
            <a:endParaRPr lang="be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be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C8091DA7-A519-43EA-9305-104BD7739475}" type="slidenum">
              <a:rPr lang="be-BY" smtClean="0"/>
              <a:t>‹#›</a:t>
            </a:fld>
            <a:endParaRPr lang="be-BY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p14:dur="250">
        <p14:flas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B5F5B0D-A204-4A90-9DA0-A74B9A537223}" type="datetimeFigureOut">
              <a:rPr lang="be-BY" smtClean="0"/>
              <a:t>24.11.2010</a:t>
            </a:fld>
            <a:endParaRPr lang="be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be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C8091DA7-A519-43EA-9305-104BD7739475}" type="slidenum">
              <a:rPr lang="be-BY" smtClean="0"/>
              <a:t>‹#›</a:t>
            </a:fld>
            <a:endParaRPr lang="be-B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p14:dur="250">
        <p14:flas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1B5F5B0D-A204-4A90-9DA0-A74B9A537223}" type="datetimeFigureOut">
              <a:rPr lang="be-BY" smtClean="0"/>
              <a:t>24.11.2010</a:t>
            </a:fld>
            <a:endParaRPr lang="be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be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C8091DA7-A519-43EA-9305-104BD7739475}" type="slidenum">
              <a:rPr lang="be-BY" smtClean="0"/>
              <a:t>‹#›</a:t>
            </a:fld>
            <a:endParaRPr lang="be-B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p14:dur="250">
        <p14:flas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51720" y="1988841"/>
            <a:ext cx="4692517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6000" b="1" cap="none" spc="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ИНСТИТУТ</a:t>
            </a:r>
          </a:p>
          <a:p>
            <a:pPr algn="ctr"/>
            <a:r>
              <a:rPr lang="ru-RU" sz="6000" b="1" cap="none" spc="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6000" b="1" cap="none" spc="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ВЛАДЕНИЯ</a:t>
            </a:r>
            <a:endParaRPr lang="ru-RU" sz="6000" b="1" cap="none" spc="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33590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9577"/>
    </mc:Choice>
    <mc:Fallback>
      <p:transition advClick="0" advTm="9577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FFF200"/>
            </a:gs>
            <a:gs pos="38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836712"/>
            <a:ext cx="8352928" cy="5256584"/>
          </a:xfrm>
        </p:spPr>
        <p:txBody>
          <a:bodyPr>
            <a:noAutofit/>
          </a:bodyPr>
          <a:lstStyle/>
          <a:p>
            <a:pPr indent="0">
              <a:buNone/>
            </a:pPr>
            <a:r>
              <a:rPr lang="ru-RU" sz="2200" b="1" dirty="0" smtClean="0"/>
              <a:t>Владение – </a:t>
            </a:r>
            <a:r>
              <a:rPr lang="ru-RU" sz="2200" dirty="0" smtClean="0"/>
              <a:t>фактическое обладание вещью.</a:t>
            </a:r>
          </a:p>
          <a:p>
            <a:pPr indent="0" algn="just">
              <a:lnSpc>
                <a:spcPct val="100000"/>
              </a:lnSpc>
              <a:buNone/>
            </a:pPr>
            <a:r>
              <a:rPr lang="ru-RU" sz="2200" dirty="0" smtClean="0"/>
              <a:t>Данный институт возник раньше собственности.</a:t>
            </a:r>
          </a:p>
          <a:p>
            <a:pPr indent="0" algn="just">
              <a:lnSpc>
                <a:spcPct val="100000"/>
              </a:lnSpc>
              <a:buNone/>
            </a:pPr>
            <a:r>
              <a:rPr lang="ru-RU" sz="2200" b="1" dirty="0" smtClean="0"/>
              <a:t>Владение было в форме материального господства:</a:t>
            </a:r>
          </a:p>
          <a:p>
            <a:pPr marL="342900" indent="-342900" algn="just">
              <a:lnSpc>
                <a:spcPct val="100000"/>
              </a:lnSpc>
            </a:pPr>
            <a:r>
              <a:rPr lang="ru-RU" sz="2200" dirty="0"/>
              <a:t>о</a:t>
            </a:r>
            <a:r>
              <a:rPr lang="ru-RU" sz="2200" dirty="0" smtClean="0"/>
              <a:t>но распространялось целиком на всю вещь в совокупности всех ее свойств и отношений;</a:t>
            </a:r>
          </a:p>
          <a:p>
            <a:pPr marL="342900" indent="-342900" algn="just">
              <a:lnSpc>
                <a:spcPct val="100000"/>
              </a:lnSpc>
            </a:pPr>
            <a:r>
              <a:rPr lang="ru-RU" sz="2200" dirty="0"/>
              <a:t>и</a:t>
            </a:r>
            <a:r>
              <a:rPr lang="ru-RU" sz="2200" dirty="0" smtClean="0"/>
              <a:t>сключало возможность для лица владеть сразу совокупностью раздельных вещей.</a:t>
            </a:r>
          </a:p>
          <a:p>
            <a:pPr indent="0" algn="just">
              <a:lnSpc>
                <a:spcPct val="100000"/>
              </a:lnSpc>
              <a:buNone/>
            </a:pPr>
            <a:r>
              <a:rPr lang="ru-RU" sz="2200" b="1" dirty="0" smtClean="0"/>
              <a:t>Владение – это совокупность двух элементов:</a:t>
            </a:r>
          </a:p>
          <a:p>
            <a:pPr marL="342900" indent="-342900"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2200" dirty="0"/>
              <a:t>с</a:t>
            </a:r>
            <a:r>
              <a:rPr lang="ru-RU" sz="2200" dirty="0" smtClean="0"/>
              <a:t>убъективный – </a:t>
            </a:r>
            <a:r>
              <a:rPr lang="ru-RU" sz="2200" b="1" dirty="0" smtClean="0"/>
              <a:t>анимус </a:t>
            </a:r>
            <a:r>
              <a:rPr lang="ru-RU" sz="2200" dirty="0" smtClean="0"/>
              <a:t>(</a:t>
            </a:r>
            <a:r>
              <a:rPr lang="en-US" sz="2200" dirty="0" smtClean="0"/>
              <a:t>animus </a:t>
            </a:r>
            <a:r>
              <a:rPr lang="en-US" sz="2200" dirty="0" err="1" smtClean="0"/>
              <a:t>possidendi</a:t>
            </a:r>
            <a:r>
              <a:rPr lang="en-US" sz="2200" dirty="0" smtClean="0"/>
              <a:t>)</a:t>
            </a:r>
            <a:r>
              <a:rPr lang="ru-RU" sz="2200" dirty="0" smtClean="0"/>
              <a:t> – намерение и воля владеть вещью для себя, намерение владельца иметь вещь у себя, сохранить ее за собой и обращаться с ней как с собственной;</a:t>
            </a:r>
          </a:p>
          <a:p>
            <a:pPr marL="342900" indent="-342900"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2200" dirty="0"/>
              <a:t>о</a:t>
            </a:r>
            <a:r>
              <a:rPr lang="ru-RU" sz="2200" dirty="0" smtClean="0"/>
              <a:t>бъективный – </a:t>
            </a:r>
            <a:r>
              <a:rPr lang="ru-RU" sz="2200" b="1" dirty="0" smtClean="0"/>
              <a:t>корпус</a:t>
            </a:r>
            <a:r>
              <a:rPr lang="ru-RU" sz="2200" dirty="0" smtClean="0"/>
              <a:t> (</a:t>
            </a:r>
            <a:r>
              <a:rPr lang="en-US" sz="2200" dirty="0" smtClean="0"/>
              <a:t>corpus </a:t>
            </a:r>
            <a:r>
              <a:rPr lang="en-US" sz="2200" dirty="0" err="1" smtClean="0"/>
              <a:t>possessionis</a:t>
            </a:r>
            <a:r>
              <a:rPr lang="en-US" sz="2200" dirty="0" smtClean="0"/>
              <a:t>)</a:t>
            </a:r>
            <a:r>
              <a:rPr lang="ru-RU" sz="2200" dirty="0" smtClean="0"/>
              <a:t> – реальное фактическое господство лица над вещью, факт нахождения вещи в хозяйстве. </a:t>
            </a:r>
          </a:p>
          <a:p>
            <a:pPr indent="0" algn="just">
              <a:lnSpc>
                <a:spcPct val="100000"/>
              </a:lnSpc>
              <a:buNone/>
            </a:pPr>
            <a:endParaRPr lang="ru-RU" sz="2200" b="1" dirty="0" smtClean="0"/>
          </a:p>
          <a:p>
            <a:pPr indent="0" algn="just">
              <a:lnSpc>
                <a:spcPct val="100000"/>
              </a:lnSpc>
              <a:buNone/>
            </a:pPr>
            <a:endParaRPr lang="be-BY" sz="2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496944" cy="576064"/>
          </a:xfrm>
          <a:blipFill>
            <a:blip r:embed="rId2"/>
            <a:tile tx="0" ty="0" sx="100000" sy="100000" flip="none" algn="tl"/>
          </a:blipFill>
          <a:ln>
            <a:solidFill>
              <a:srgbClr val="8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200" b="1" i="1" cap="none" dirty="0" smtClean="0">
                <a:solidFill>
                  <a:srgbClr val="000000"/>
                </a:solidFill>
              </a:rPr>
              <a:t>Общая характеристика владения</a:t>
            </a:r>
            <a:endParaRPr lang="be-BY" sz="3200" b="1" i="1" cap="non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259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4968">
        <p14:ripple/>
      </p:transition>
    </mc:Choice>
    <mc:Fallback xmlns="">
      <p:transition spd="slow" advClick="0" advTm="496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80728"/>
            <a:ext cx="8424936" cy="5688632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400" dirty="0">
                <a:solidFill>
                  <a:srgbClr val="800000"/>
                </a:solidFill>
              </a:rPr>
              <a:t>н</a:t>
            </a:r>
            <a:r>
              <a:rPr lang="ru-RU" sz="2400" dirty="0" smtClean="0">
                <a:solidFill>
                  <a:srgbClr val="800000"/>
                </a:solidFill>
              </a:rPr>
              <a:t>еобходимое условие для собственника, чтобы тот мог пользоваться вещью;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>
                <a:solidFill>
                  <a:srgbClr val="800000"/>
                </a:solidFill>
              </a:rPr>
              <a:t>я</a:t>
            </a:r>
            <a:r>
              <a:rPr lang="ru-RU" sz="2400" dirty="0" smtClean="0">
                <a:solidFill>
                  <a:srgbClr val="800000"/>
                </a:solidFill>
              </a:rPr>
              <a:t>влялось составным элементом почти всех способов приобретения права собственности.</a:t>
            </a:r>
          </a:p>
          <a:p>
            <a:pPr indent="0">
              <a:buNone/>
            </a:pPr>
            <a:endParaRPr lang="ru-RU" sz="2400" dirty="0" smtClean="0">
              <a:solidFill>
                <a:srgbClr val="800000"/>
              </a:solidFill>
            </a:endParaRPr>
          </a:p>
          <a:p>
            <a:pPr indent="0" algn="just">
              <a:buNone/>
            </a:pPr>
            <a:endParaRPr lang="ru-RU" sz="2400" b="1" dirty="0" smtClean="0">
              <a:solidFill>
                <a:srgbClr val="800000"/>
              </a:solidFill>
            </a:endParaRPr>
          </a:p>
          <a:p>
            <a:pPr indent="0" algn="just">
              <a:buNone/>
            </a:pPr>
            <a:endParaRPr lang="ru-RU" sz="2400" b="1" dirty="0" smtClean="0">
              <a:solidFill>
                <a:srgbClr val="800000"/>
              </a:solidFill>
            </a:endParaRPr>
          </a:p>
          <a:p>
            <a:pPr indent="0" algn="just">
              <a:buNone/>
            </a:pPr>
            <a:endParaRPr lang="ru-RU" sz="2400" b="1" dirty="0" smtClean="0">
              <a:solidFill>
                <a:srgbClr val="800000"/>
              </a:solidFill>
            </a:endParaRPr>
          </a:p>
          <a:p>
            <a:pPr indent="0" algn="just">
              <a:buNone/>
            </a:pPr>
            <a:r>
              <a:rPr lang="ru-RU" sz="2400" b="1" dirty="0" smtClean="0">
                <a:solidFill>
                  <a:srgbClr val="800000"/>
                </a:solidFill>
              </a:rPr>
              <a:t>содействие правовой уверенности и препятствование тому, чтобы собственнику не приходилось в каждом споре перечислять всех своих предшественников вплоть до первичного приобретателя.</a:t>
            </a:r>
            <a:endParaRPr lang="be-BY" sz="2400" b="1" dirty="0">
              <a:solidFill>
                <a:srgbClr val="8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82961"/>
            <a:ext cx="8424936" cy="576064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3200" b="1" u="sng" cap="none" spc="0" dirty="0" smtClean="0">
                <a:ln w="11430">
                  <a:solidFill>
                    <a:srgbClr val="800000"/>
                  </a:solidFill>
                </a:ln>
                <a:solidFill>
                  <a:srgbClr val="8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Значение владения в римском праве:</a:t>
            </a:r>
            <a:endParaRPr lang="be-BY" sz="3200" b="1" u="sng" cap="none" spc="0" dirty="0">
              <a:ln w="11430">
                <a:solidFill>
                  <a:srgbClr val="800000"/>
                </a:solidFill>
              </a:ln>
              <a:solidFill>
                <a:srgbClr val="8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9162" y="3284984"/>
            <a:ext cx="835292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u="sng" cap="none" spc="0" dirty="0" smtClean="0">
                <a:ln w="11430"/>
                <a:solidFill>
                  <a:srgbClr val="8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Назначение владения в римском праве:</a:t>
            </a:r>
            <a:endParaRPr lang="ru-RU" sz="3200" b="1" u="sng" cap="none" spc="0" dirty="0">
              <a:ln w="11430"/>
              <a:solidFill>
                <a:srgbClr val="8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7025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1026">
        <p14:doors dir="vert"/>
      </p:transition>
    </mc:Choice>
    <mc:Fallback>
      <p:transition spd="slow" advClick="0" advTm="102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5000">
              <a:srgbClr val="000000"/>
            </a:gs>
            <a:gs pos="22000">
              <a:srgbClr val="000040"/>
            </a:gs>
            <a:gs pos="32000">
              <a:srgbClr val="400040"/>
            </a:gs>
            <a:gs pos="57000">
              <a:srgbClr val="8F0040"/>
            </a:gs>
            <a:gs pos="74000">
              <a:srgbClr val="F27300"/>
            </a:gs>
            <a:gs pos="90000">
              <a:srgbClr val="FFBF00"/>
            </a:gs>
          </a:gsLst>
          <a:lin ang="135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Круглая лента лицом вверх 29"/>
          <p:cNvSpPr/>
          <p:nvPr/>
        </p:nvSpPr>
        <p:spPr>
          <a:xfrm>
            <a:off x="323528" y="548680"/>
            <a:ext cx="8568952" cy="936100"/>
          </a:xfrm>
          <a:prstGeom prst="ellipseRibbon2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/>
              <a:t>ВИДЫ ВЛАДЕНИЯ</a:t>
            </a:r>
          </a:p>
        </p:txBody>
      </p:sp>
      <p:sp>
        <p:nvSpPr>
          <p:cNvPr id="31" name="Горизонтальный свиток 30"/>
          <p:cNvSpPr/>
          <p:nvPr/>
        </p:nvSpPr>
        <p:spPr>
          <a:xfrm>
            <a:off x="373589" y="1965617"/>
            <a:ext cx="2664296" cy="1800200"/>
          </a:xfrm>
          <a:prstGeom prst="horizontalScroll">
            <a:avLst>
              <a:gd name="adj" fmla="val 25000"/>
            </a:avLst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  <a:effectLst>
            <a:outerShdw blurRad="520700" dist="12700" dir="4860000" sx="101000" sy="101000" algn="br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bg1"/>
                </a:solidFill>
              </a:rPr>
              <a:t>с</a:t>
            </a:r>
            <a:r>
              <a:rPr lang="ru-RU" sz="2000" dirty="0" smtClean="0">
                <a:solidFill>
                  <a:schemeClr val="bg1"/>
                </a:solidFill>
              </a:rPr>
              <a:t>обственно владение</a:t>
            </a:r>
            <a:endParaRPr lang="be-BY" sz="2000" dirty="0">
              <a:solidFill>
                <a:schemeClr val="bg1"/>
              </a:solidFill>
            </a:endParaRPr>
          </a:p>
        </p:txBody>
      </p:sp>
      <p:cxnSp>
        <p:nvCxnSpPr>
          <p:cNvPr id="35" name="Прямая со стрелкой 34"/>
          <p:cNvCxnSpPr/>
          <p:nvPr/>
        </p:nvCxnSpPr>
        <p:spPr>
          <a:xfrm>
            <a:off x="6516216" y="1412776"/>
            <a:ext cx="1010556" cy="98640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Соединительная линия уступом 40"/>
          <p:cNvCxnSpPr/>
          <p:nvPr/>
        </p:nvCxnSpPr>
        <p:spPr>
          <a:xfrm rot="16200000" flipH="1">
            <a:off x="4324593" y="1826517"/>
            <a:ext cx="2495732" cy="1404153"/>
          </a:xfrm>
          <a:prstGeom prst="bentConnector3">
            <a:avLst/>
          </a:prstGeom>
          <a:ln w="381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679697" y="1392182"/>
            <a:ext cx="1171768" cy="1146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6" name="Соединительная линия уступом 45"/>
          <p:cNvCxnSpPr/>
          <p:nvPr/>
        </p:nvCxnSpPr>
        <p:spPr>
          <a:xfrm rot="5400000">
            <a:off x="2537368" y="1875199"/>
            <a:ext cx="2485090" cy="1296146"/>
          </a:xfrm>
          <a:prstGeom prst="bentConnector3">
            <a:avLst/>
          </a:prstGeom>
          <a:ln w="381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 flipH="1">
            <a:off x="5148061" y="4689140"/>
            <a:ext cx="576066" cy="93610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>
            <a:off x="7022331" y="4617132"/>
            <a:ext cx="592323" cy="100811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Горизонтальный свиток 62"/>
          <p:cNvSpPr/>
          <p:nvPr/>
        </p:nvSpPr>
        <p:spPr>
          <a:xfrm rot="10800000" flipV="1">
            <a:off x="6372200" y="1965617"/>
            <a:ext cx="2664296" cy="1800200"/>
          </a:xfrm>
          <a:prstGeom prst="horizontalScroll">
            <a:avLst>
              <a:gd name="adj" fmla="val 25000"/>
            </a:avLst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  <a:effectLst>
            <a:outerShdw blurRad="520700" dist="12700" dir="4860000" sx="101000" sy="101000" algn="b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держание</a:t>
            </a:r>
          </a:p>
        </p:txBody>
      </p:sp>
      <p:sp>
        <p:nvSpPr>
          <p:cNvPr id="1024" name="Горизонтальный свиток 1023"/>
          <p:cNvSpPr/>
          <p:nvPr/>
        </p:nvSpPr>
        <p:spPr>
          <a:xfrm>
            <a:off x="1305986" y="3344285"/>
            <a:ext cx="2713119" cy="1776903"/>
          </a:xfrm>
          <a:prstGeom prst="horizontalScroll">
            <a:avLst>
              <a:gd name="adj" fmla="val 24707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520700" dist="12700" dir="4860000" sx="101000" sy="101000" algn="b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законное</a:t>
            </a:r>
            <a:endParaRPr lang="be-BY" sz="2000" dirty="0"/>
          </a:p>
        </p:txBody>
      </p:sp>
      <p:sp>
        <p:nvSpPr>
          <p:cNvPr id="1025" name="Горизонтальный свиток 1024"/>
          <p:cNvSpPr/>
          <p:nvPr/>
        </p:nvSpPr>
        <p:spPr>
          <a:xfrm rot="10800000" flipV="1">
            <a:off x="5436095" y="3344284"/>
            <a:ext cx="2516095" cy="1776903"/>
          </a:xfrm>
          <a:prstGeom prst="horizontalScroll">
            <a:avLst>
              <a:gd name="adj" fmla="val 2500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  <a:effectLst>
            <a:outerShdw blurRad="520700" dist="12700" dir="4860000" sx="101000" sy="101000" algn="b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незаконное</a:t>
            </a:r>
            <a:endParaRPr lang="be-BY" sz="2000" dirty="0"/>
          </a:p>
        </p:txBody>
      </p:sp>
      <p:sp>
        <p:nvSpPr>
          <p:cNvPr id="1039" name="Горизонтальный свиток 1038"/>
          <p:cNvSpPr/>
          <p:nvPr/>
        </p:nvSpPr>
        <p:spPr>
          <a:xfrm>
            <a:off x="3419872" y="5286473"/>
            <a:ext cx="2746654" cy="1224136"/>
          </a:xfrm>
          <a:prstGeom prst="horizontalScroll">
            <a:avLst>
              <a:gd name="adj" fmla="val 25000"/>
            </a:avLst>
          </a:prstGeom>
          <a:effectLst>
            <a:outerShdw blurRad="520700" dist="12700" dir="4860000" sx="101000" sy="101000" algn="br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добросовестное</a:t>
            </a:r>
            <a:endParaRPr lang="be-BY" sz="2000" dirty="0"/>
          </a:p>
        </p:txBody>
      </p:sp>
      <p:sp>
        <p:nvSpPr>
          <p:cNvPr id="1040" name="Горизонтальный свиток 1039"/>
          <p:cNvSpPr/>
          <p:nvPr/>
        </p:nvSpPr>
        <p:spPr>
          <a:xfrm rot="10800000" flipV="1">
            <a:off x="6274536" y="5304475"/>
            <a:ext cx="2761960" cy="1188132"/>
          </a:xfrm>
          <a:prstGeom prst="horizontalScroll">
            <a:avLst>
              <a:gd name="adj" fmla="val 25000"/>
            </a:avLst>
          </a:prstGeom>
          <a:effectLst>
            <a:outerShdw blurRad="520700" dist="12700" dir="4860000" sx="101000" sy="101000" algn="b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недобросовестное</a:t>
            </a:r>
            <a:endParaRPr lang="be-BY" sz="2000" dirty="0"/>
          </a:p>
        </p:txBody>
      </p:sp>
    </p:spTree>
    <p:extLst>
      <p:ext uri="{BB962C8B-B14F-4D97-AF65-F5344CB8AC3E}">
        <p14:creationId xmlns:p14="http://schemas.microsoft.com/office/powerpoint/2010/main" val="334122231"/>
      </p:ext>
    </p:extLst>
  </p:cSld>
  <p:clrMapOvr>
    <a:masterClrMapping/>
  </p:clrMapOvr>
  <p:transition spd="slow" advClick="0" advTm="2814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000000"/>
            </a:gs>
            <a:gs pos="18000">
              <a:srgbClr val="0A128C"/>
            </a:gs>
            <a:gs pos="37000">
              <a:srgbClr val="181CC7"/>
            </a:gs>
            <a:gs pos="56000">
              <a:srgbClr val="7005D4"/>
            </a:gs>
            <a:gs pos="78000">
              <a:srgbClr val="8C3D91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979795430"/>
              </p:ext>
            </p:extLst>
          </p:nvPr>
        </p:nvGraphicFramePr>
        <p:xfrm>
          <a:off x="683568" y="620688"/>
          <a:ext cx="7848872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69281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3267">
        <p14:vortex dir="r"/>
      </p:transition>
    </mc:Choice>
    <mc:Fallback>
      <p:transition spd="slow" advClick="0" advTm="326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11560" y="1340768"/>
            <a:ext cx="8064896" cy="5112568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 smtClean="0"/>
              <a:t>Цивильное</a:t>
            </a:r>
            <a:r>
              <a:rPr lang="ru-RU" sz="2400" dirty="0" smtClean="0"/>
              <a:t> (</a:t>
            </a:r>
            <a:r>
              <a:rPr lang="en-US" sz="2400" dirty="0" err="1" smtClean="0"/>
              <a:t>possessio</a:t>
            </a:r>
            <a:r>
              <a:rPr lang="en-US" sz="2400" dirty="0" smtClean="0"/>
              <a:t> civilis)</a:t>
            </a:r>
            <a:r>
              <a:rPr lang="ru-RU" sz="2400" dirty="0"/>
              <a:t> </a:t>
            </a:r>
            <a:r>
              <a:rPr lang="ru-RU" sz="2400" dirty="0" smtClean="0"/>
              <a:t>– владение собственно на себя, на свое имя;</a:t>
            </a:r>
          </a:p>
          <a:p>
            <a:pPr algn="just"/>
            <a:endParaRPr lang="ru-RU" sz="2400" dirty="0" smtClean="0"/>
          </a:p>
          <a:p>
            <a:pPr algn="just"/>
            <a:r>
              <a:rPr lang="ru-RU" sz="2400" b="1" dirty="0" smtClean="0"/>
              <a:t>Посредственное</a:t>
            </a:r>
            <a:r>
              <a:rPr lang="ru-RU" sz="2400" dirty="0" smtClean="0"/>
              <a:t> – фактическое осуществление владения за других лиц на почве экономической зависимости от них; характеризовалось как держание;</a:t>
            </a:r>
          </a:p>
          <a:p>
            <a:pPr algn="just"/>
            <a:endParaRPr lang="ru-RU" sz="2400" dirty="0" smtClean="0"/>
          </a:p>
          <a:p>
            <a:pPr algn="just"/>
            <a:r>
              <a:rPr lang="ru-RU" sz="2400" b="1" dirty="0" err="1" smtClean="0"/>
              <a:t>Преторское</a:t>
            </a:r>
            <a:r>
              <a:rPr lang="ru-RU" sz="2400" dirty="0" smtClean="0"/>
              <a:t> – всякое владение на себя, осуществляемое не только лично и непосредственно, но и через управляющих, держателей и других посредников по решению претора. </a:t>
            </a:r>
            <a:endParaRPr lang="be-BY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71600" y="188640"/>
            <a:ext cx="6400800" cy="1008112"/>
          </a:xfrm>
        </p:spPr>
        <p:txBody>
          <a:bodyPr>
            <a:normAutofit/>
          </a:bodyPr>
          <a:lstStyle/>
          <a:p>
            <a:r>
              <a:rPr lang="ru-RU" sz="2800" b="1" i="1" cap="none" dirty="0" smtClean="0"/>
              <a:t>Римские юристы различали и такие виды владения как:</a:t>
            </a:r>
            <a:endParaRPr lang="be-BY" sz="2800" b="1" i="1" cap="none" dirty="0"/>
          </a:p>
        </p:txBody>
      </p:sp>
    </p:spTree>
    <p:extLst>
      <p:ext uri="{BB962C8B-B14F-4D97-AF65-F5344CB8AC3E}">
        <p14:creationId xmlns:p14="http://schemas.microsoft.com/office/powerpoint/2010/main" val="4091890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2994">
        <p14:gallery dir="l"/>
      </p:transition>
    </mc:Choice>
    <mc:Fallback>
      <p:transition spd="slow" advClick="0" advTm="299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739905229"/>
              </p:ext>
            </p:extLst>
          </p:nvPr>
        </p:nvGraphicFramePr>
        <p:xfrm>
          <a:off x="-756592" y="0"/>
          <a:ext cx="10297144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90312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116">
        <p14:shred/>
      </p:transition>
    </mc:Choice>
    <mc:Fallback>
      <p:transition spd="slow" advClick="0" advTm="311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tint val="95000"/>
              </a:schemeClr>
              <a:schemeClr val="bg1">
                <a:shade val="2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Strokes/>
                    </a14:imgEffect>
                    <a14:imgEffect>
                      <a14:brightnessContrast bright="42000" contrast="40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7544" y="260648"/>
            <a:ext cx="820891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i="1" cap="none" spc="50" dirty="0" smtClean="0">
                <a:ln w="22225">
                  <a:gradFill>
                    <a:gsLst>
                      <a:gs pos="0">
                        <a:srgbClr val="000000"/>
                      </a:gs>
                      <a:gs pos="39999">
                        <a:srgbClr val="0A128C"/>
                      </a:gs>
                      <a:gs pos="70000">
                        <a:srgbClr val="181CC7"/>
                      </a:gs>
                      <a:gs pos="88000">
                        <a:srgbClr val="003300"/>
                      </a:gs>
                      <a:gs pos="100000">
                        <a:srgbClr val="92D050"/>
                      </a:gs>
                    </a:gsLst>
                    <a:lin ang="5400000" scaled="0"/>
                  </a:gradFill>
                </a:ln>
                <a:gradFill>
                  <a:gsLst>
                    <a:gs pos="0">
                      <a:srgbClr val="000000"/>
                    </a:gs>
                    <a:gs pos="14000">
                      <a:srgbClr val="000040"/>
                    </a:gs>
                    <a:gs pos="29000">
                      <a:srgbClr val="400040"/>
                    </a:gs>
                    <a:gs pos="52000">
                      <a:srgbClr val="8F0040"/>
                    </a:gs>
                    <a:gs pos="67000">
                      <a:srgbClr val="F27300"/>
                    </a:gs>
                    <a:gs pos="90000">
                      <a:srgbClr val="FFBF00"/>
                    </a:gs>
                  </a:gsLst>
                  <a:lin ang="5400000" scaled="0"/>
                </a:gra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Прекращение владения </a:t>
            </a:r>
            <a:r>
              <a:rPr lang="ru-RU" sz="3600" b="1" i="1" cap="none" spc="50" dirty="0" smtClean="0">
                <a:ln w="11430">
                  <a:gradFill>
                    <a:gsLst>
                      <a:gs pos="0">
                        <a:srgbClr val="000000"/>
                      </a:gs>
                      <a:gs pos="39999">
                        <a:srgbClr val="0A128C"/>
                      </a:gs>
                      <a:gs pos="70000">
                        <a:srgbClr val="181CC7"/>
                      </a:gs>
                      <a:gs pos="88000">
                        <a:srgbClr val="003300"/>
                      </a:gs>
                      <a:gs pos="100000">
                        <a:srgbClr val="92D050"/>
                      </a:gs>
                    </a:gsLst>
                    <a:lin ang="5400000" scaled="0"/>
                  </a:gradFill>
                </a:ln>
                <a:gradFill>
                  <a:gsLst>
                    <a:gs pos="0">
                      <a:srgbClr val="000000"/>
                    </a:gs>
                    <a:gs pos="14000">
                      <a:srgbClr val="000040"/>
                    </a:gs>
                    <a:gs pos="29000">
                      <a:srgbClr val="400040"/>
                    </a:gs>
                    <a:gs pos="52000">
                      <a:srgbClr val="8F0040"/>
                    </a:gs>
                    <a:gs pos="67000">
                      <a:srgbClr val="F27300"/>
                    </a:gs>
                    <a:gs pos="90000">
                      <a:srgbClr val="FFBF00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</a:t>
            </a:r>
            <a:endParaRPr lang="ru-RU" sz="3600" b="1" i="1" cap="none" spc="50" dirty="0">
              <a:ln w="11430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003300"/>
                    </a:gs>
                    <a:gs pos="100000">
                      <a:srgbClr val="92D050"/>
                    </a:gs>
                  </a:gsLst>
                  <a:lin ang="5400000" scaled="0"/>
                </a:gradFill>
              </a:ln>
              <a:gradFill>
                <a:gsLst>
                  <a:gs pos="0">
                    <a:srgbClr val="000000"/>
                  </a:gs>
                  <a:gs pos="14000">
                    <a:srgbClr val="000040"/>
                  </a:gs>
                  <a:gs pos="29000">
                    <a:srgbClr val="400040"/>
                  </a:gs>
                  <a:gs pos="52000">
                    <a:srgbClr val="8F0040"/>
                  </a:gs>
                  <a:gs pos="67000">
                    <a:srgbClr val="F27300"/>
                  </a:gs>
                  <a:gs pos="90000">
                    <a:srgbClr val="FFBF00"/>
                  </a:gs>
                </a:gsLst>
                <a:lin ang="5400000" scaled="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5577" y="1052736"/>
            <a:ext cx="7632847" cy="5262979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effectLst>
            <a:glow rad="228600">
              <a:schemeClr val="accent1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39700" h="139700" prst="divot"/>
            <a:bevelB/>
          </a:sp3d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b="1" dirty="0">
                <a:solidFill>
                  <a:srgbClr val="000000"/>
                </a:solidFill>
              </a:rPr>
              <a:t>у</a:t>
            </a:r>
            <a:r>
              <a:rPr lang="ru-RU" sz="2400" b="1" dirty="0" smtClean="0">
                <a:solidFill>
                  <a:srgbClr val="000000"/>
                </a:solidFill>
              </a:rPr>
              <a:t>трата одного из двух элементов (волевого или фактического);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2400" b="1" dirty="0">
                <a:solidFill>
                  <a:srgbClr val="000000"/>
                </a:solidFill>
              </a:rPr>
              <a:t>н</a:t>
            </a:r>
            <a:r>
              <a:rPr lang="ru-RU" sz="2400" b="1" dirty="0" smtClean="0">
                <a:solidFill>
                  <a:srgbClr val="000000"/>
                </a:solidFill>
              </a:rPr>
              <a:t>едобровольная утрата владения;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2400" b="1" dirty="0">
                <a:solidFill>
                  <a:srgbClr val="000000"/>
                </a:solidFill>
              </a:rPr>
              <a:t>в</a:t>
            </a:r>
            <a:r>
              <a:rPr lang="ru-RU" sz="2400" b="1" dirty="0" smtClean="0">
                <a:solidFill>
                  <a:srgbClr val="000000"/>
                </a:solidFill>
              </a:rPr>
              <a:t> случае смерти владельца;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2400" b="1" dirty="0" smtClean="0">
                <a:solidFill>
                  <a:srgbClr val="000000"/>
                </a:solidFill>
              </a:rPr>
              <a:t>в случае, осуществляемом через постороннее лицо:</a:t>
            </a:r>
          </a:p>
          <a:p>
            <a:pPr marL="623888" indent="-260350">
              <a:lnSpc>
                <a:spcPct val="200000"/>
              </a:lnSpc>
              <a:buFont typeface="Wingdings" pitchFamily="2" charset="2"/>
              <a:buChar char="v"/>
            </a:pPr>
            <a:r>
              <a:rPr lang="ru-RU" sz="2400" b="1" dirty="0">
                <a:solidFill>
                  <a:schemeClr val="bg1"/>
                </a:solidFill>
              </a:rPr>
              <a:t>п</a:t>
            </a:r>
            <a:r>
              <a:rPr lang="ru-RU" sz="2400" b="1" dirty="0" smtClean="0">
                <a:solidFill>
                  <a:schemeClr val="bg1"/>
                </a:solidFill>
              </a:rPr>
              <a:t>о воле владельца;</a:t>
            </a:r>
          </a:p>
          <a:p>
            <a:pPr marL="623888" indent="-260350">
              <a:lnSpc>
                <a:spcPct val="200000"/>
              </a:lnSpc>
              <a:buFont typeface="Wingdings" pitchFamily="2" charset="2"/>
              <a:buChar char="v"/>
            </a:pPr>
            <a:r>
              <a:rPr lang="ru-RU" sz="2400" b="1" dirty="0">
                <a:solidFill>
                  <a:schemeClr val="bg1"/>
                </a:solidFill>
              </a:rPr>
              <a:t>в</a:t>
            </a:r>
            <a:r>
              <a:rPr lang="ru-RU" sz="2400" b="1" dirty="0" smtClean="0">
                <a:solidFill>
                  <a:schemeClr val="bg1"/>
                </a:solidFill>
              </a:rPr>
              <a:t>следствие его смерти;</a:t>
            </a:r>
          </a:p>
          <a:p>
            <a:pPr marL="623888" indent="-260350">
              <a:lnSpc>
                <a:spcPct val="200000"/>
              </a:lnSpc>
              <a:buFont typeface="Wingdings" pitchFamily="2" charset="2"/>
              <a:buChar char="v"/>
            </a:pPr>
            <a:r>
              <a:rPr lang="ru-RU" sz="2400" b="1" dirty="0">
                <a:solidFill>
                  <a:schemeClr val="bg1"/>
                </a:solidFill>
              </a:rPr>
              <a:t>п</a:t>
            </a:r>
            <a:r>
              <a:rPr lang="ru-RU" sz="2400" b="1" dirty="0" smtClean="0">
                <a:solidFill>
                  <a:schemeClr val="bg1"/>
                </a:solidFill>
              </a:rPr>
              <a:t>ри гибели вещи.</a:t>
            </a:r>
            <a:endParaRPr lang="be-BY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392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548680"/>
            <a:ext cx="8424936" cy="2736304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3d extrusionH="57150">
              <a:bevelT w="38100" h="38100" prst="convex"/>
            </a:sp3d>
          </a:bodyPr>
          <a:lstStyle/>
          <a:p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4000" i="1" dirty="0" smtClean="0"/>
              <a:t>Защита владения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200" dirty="0" smtClean="0">
                <a:ln w="3175">
                  <a:solidFill>
                    <a:schemeClr val="bg1">
                      <a:alpha val="65000"/>
                    </a:schemeClr>
                  </a:solidFill>
                </a:ln>
                <a:solidFill>
                  <a:srgbClr val="FF0000"/>
                </a:solidFill>
              </a:rPr>
              <a:t>Посессорная </a:t>
            </a:r>
            <a:r>
              <a:rPr lang="ru-RU" sz="3200" dirty="0" smtClean="0">
                <a:ln w="3175">
                  <a:solidFill>
                    <a:schemeClr val="bg1">
                      <a:alpha val="65000"/>
                    </a:schemeClr>
                  </a:solidFill>
                </a:ln>
                <a:solidFill>
                  <a:srgbClr val="FF0000"/>
                </a:solidFill>
              </a:rPr>
              <a:t>защита</a:t>
            </a:r>
            <a:r>
              <a:rPr lang="ru-RU" sz="2800" dirty="0" smtClean="0">
                <a:ln w="3175">
                  <a:solidFill>
                    <a:schemeClr val="bg1">
                      <a:alpha val="65000"/>
                    </a:schemeClr>
                  </a:solidFill>
                </a:ln>
                <a:solidFill>
                  <a:srgbClr val="FF0000"/>
                </a:solidFill>
              </a:rPr>
              <a:t> </a:t>
            </a:r>
            <a:r>
              <a:rPr lang="ru-RU" sz="2800" dirty="0" smtClean="0"/>
              <a:t>– процедура разбирательства дел о владении, возбуждающихся посредством административных актов претора – интердиктов.</a:t>
            </a:r>
            <a:br>
              <a:rPr lang="ru-RU" sz="2800" dirty="0" smtClean="0"/>
            </a:br>
            <a:r>
              <a:rPr lang="ru-RU" sz="2800" dirty="0" smtClean="0"/>
              <a:t> </a:t>
            </a:r>
            <a:endParaRPr lang="be-BY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3645024"/>
            <a:ext cx="8640960" cy="2880320"/>
          </a:xfrm>
        </p:spPr>
        <p:txBody>
          <a:bodyPr>
            <a:normAutofit fontScale="92500"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ru-RU" sz="3500" dirty="0" smtClean="0">
                <a:ln w="3175" cap="rnd" cmpd="sng">
                  <a:solidFill>
                    <a:schemeClr val="bg1">
                      <a:alpha val="9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</a:rPr>
              <a:t>Виды владельческих интердиктов:</a:t>
            </a:r>
          </a:p>
          <a:p>
            <a:pPr marL="342900" indent="-342900" algn="just">
              <a:buFont typeface="Wingdings" pitchFamily="2" charset="2"/>
              <a:buChar char="v"/>
            </a:pPr>
            <a:r>
              <a:rPr lang="ru-RU" dirty="0"/>
              <a:t>и</a:t>
            </a:r>
            <a:r>
              <a:rPr lang="ru-RU" dirty="0" smtClean="0"/>
              <a:t>нтердикты, направленные на удержание существующего владения (</a:t>
            </a:r>
            <a:r>
              <a:rPr lang="en-US" dirty="0" err="1" smtClean="0"/>
              <a:t>interdicta</a:t>
            </a:r>
            <a:r>
              <a:rPr lang="en-US" dirty="0" smtClean="0"/>
              <a:t> </a:t>
            </a:r>
            <a:r>
              <a:rPr lang="en-US" dirty="0" err="1" smtClean="0"/>
              <a:t>retinendae</a:t>
            </a:r>
            <a:r>
              <a:rPr lang="en-US" dirty="0" smtClean="0"/>
              <a:t> </a:t>
            </a:r>
            <a:r>
              <a:rPr lang="en-US" dirty="0" err="1" smtClean="0"/>
              <a:t>possessionis</a:t>
            </a:r>
            <a:r>
              <a:rPr lang="ru-RU" dirty="0" smtClean="0"/>
              <a:t>);</a:t>
            </a:r>
          </a:p>
          <a:p>
            <a:pPr marL="342900" indent="-342900" algn="just">
              <a:buFont typeface="Wingdings" pitchFamily="2" charset="2"/>
              <a:buChar char="v"/>
            </a:pPr>
            <a:r>
              <a:rPr lang="ru-RU" dirty="0"/>
              <a:t>и</a:t>
            </a:r>
            <a:r>
              <a:rPr lang="ru-RU" dirty="0" smtClean="0"/>
              <a:t>нтердикты о возвращении насильственно или тайно утраченного владения (</a:t>
            </a:r>
            <a:r>
              <a:rPr lang="en-US" dirty="0" err="1" smtClean="0"/>
              <a:t>interdicta</a:t>
            </a:r>
            <a:r>
              <a:rPr lang="en-US" dirty="0" smtClean="0"/>
              <a:t> </a:t>
            </a:r>
            <a:r>
              <a:rPr lang="en-US" dirty="0" err="1" smtClean="0"/>
              <a:t>recuperandae</a:t>
            </a:r>
            <a:r>
              <a:rPr lang="en-US" dirty="0" smtClean="0"/>
              <a:t> </a:t>
            </a:r>
            <a:r>
              <a:rPr lang="en-US" dirty="0" err="1" smtClean="0"/>
              <a:t>possessionis</a:t>
            </a:r>
            <a:r>
              <a:rPr lang="ru-RU" dirty="0" smtClean="0"/>
              <a:t>);</a:t>
            </a:r>
          </a:p>
          <a:p>
            <a:pPr marL="342900" indent="-342900" algn="just">
              <a:buFont typeface="Wingdings" pitchFamily="2" charset="2"/>
              <a:buChar char="v"/>
            </a:pPr>
            <a:r>
              <a:rPr lang="ru-RU" dirty="0" smtClean="0"/>
              <a:t>интердикты</a:t>
            </a:r>
            <a:r>
              <a:rPr lang="en-US" dirty="0" smtClean="0"/>
              <a:t> </a:t>
            </a:r>
            <a:r>
              <a:rPr lang="ru-RU" dirty="0" smtClean="0"/>
              <a:t>об установлении владения впервые (</a:t>
            </a:r>
            <a:r>
              <a:rPr lang="en-US" dirty="0" err="1" smtClean="0">
                <a:solidFill>
                  <a:prstClr val="white"/>
                </a:solidFill>
              </a:rPr>
              <a:t>interdicta</a:t>
            </a:r>
            <a:r>
              <a:rPr lang="en-US" dirty="0" smtClean="0">
                <a:solidFill>
                  <a:prstClr val="white"/>
                </a:solidFill>
              </a:rPr>
              <a:t> </a:t>
            </a:r>
            <a:r>
              <a:rPr lang="en-US" dirty="0" err="1" smtClean="0">
                <a:solidFill>
                  <a:prstClr val="white"/>
                </a:solidFill>
              </a:rPr>
              <a:t>adipiscendae</a:t>
            </a:r>
            <a:r>
              <a:rPr lang="en-US" dirty="0" smtClean="0">
                <a:solidFill>
                  <a:prstClr val="white"/>
                </a:solidFill>
              </a:rPr>
              <a:t> </a:t>
            </a:r>
            <a:r>
              <a:rPr lang="en-US" dirty="0" err="1" smtClean="0">
                <a:solidFill>
                  <a:prstClr val="white"/>
                </a:solidFill>
              </a:rPr>
              <a:t>possessionis</a:t>
            </a:r>
            <a:r>
              <a:rPr lang="ru-RU" dirty="0" smtClean="0"/>
              <a:t>).</a:t>
            </a:r>
            <a:endParaRPr lang="be-BY" dirty="0"/>
          </a:p>
        </p:txBody>
      </p:sp>
    </p:spTree>
    <p:extLst>
      <p:ext uri="{BB962C8B-B14F-4D97-AF65-F5344CB8AC3E}">
        <p14:creationId xmlns:p14="http://schemas.microsoft.com/office/powerpoint/2010/main" val="1380000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136CF89BB20794CB8162050F86E0FBB" ma:contentTypeVersion="0" ma:contentTypeDescription="Создание документа." ma:contentTypeScope="" ma:versionID="7e4c103b61a28e60d0588a268d02a9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A84DFE9-EB93-4959-A4B4-F13C983E8EAB}"/>
</file>

<file path=customXml/itemProps2.xml><?xml version="1.0" encoding="utf-8"?>
<ds:datastoreItem xmlns:ds="http://schemas.openxmlformats.org/officeDocument/2006/customXml" ds:itemID="{2BD27BB2-40D7-46B2-B3FC-D7CCD1A753ED}"/>
</file>

<file path=customXml/itemProps3.xml><?xml version="1.0" encoding="utf-8"?>
<ds:datastoreItem xmlns:ds="http://schemas.openxmlformats.org/officeDocument/2006/customXml" ds:itemID="{CC631CE7-F443-4CA7-88E9-37F68BF93F15}"/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415</TotalTime>
  <Words>375</Words>
  <Application>Microsoft Office PowerPoint</Application>
  <PresentationFormat>Экран (4:3)</PresentationFormat>
  <Paragraphs>61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BlackTie</vt:lpstr>
      <vt:lpstr>Твердый переплет</vt:lpstr>
      <vt:lpstr>Кутюр</vt:lpstr>
      <vt:lpstr>Презентация PowerPoint</vt:lpstr>
      <vt:lpstr>Общая характеристика владения</vt:lpstr>
      <vt:lpstr>Значение владения в римском праве:</vt:lpstr>
      <vt:lpstr>Презентация PowerPoint</vt:lpstr>
      <vt:lpstr>Презентация PowerPoint</vt:lpstr>
      <vt:lpstr>Римские юристы различали и такие виды владения как:</vt:lpstr>
      <vt:lpstr>Презентация PowerPoint</vt:lpstr>
      <vt:lpstr>Презентация PowerPoint</vt:lpstr>
      <vt:lpstr>       Защита владения   Посессорная защита – процедура разбирательства дел о владении, возбуждающихся посредством административных актов претора – интердиктов. 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45</cp:revision>
  <dcterms:created xsi:type="dcterms:W3CDTF">2010-11-23T14:07:30Z</dcterms:created>
  <dcterms:modified xsi:type="dcterms:W3CDTF">2010-11-24T18:34:28Z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0x0101004136CF89BB20794CB8162050F86E0FBB</vt:lpwstr>
  </property>
</Properties>
</file>